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68" r:id="rId8"/>
    <p:sldId id="260" r:id="rId9"/>
    <p:sldId id="262" r:id="rId10"/>
    <p:sldId id="263" r:id="rId11"/>
    <p:sldId id="261" r:id="rId12"/>
    <p:sldId id="265" r:id="rId13"/>
    <p:sldId id="266" r:id="rId14"/>
    <p:sldId id="26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1DFF1-3158-40D5-B042-ADEFFE1C647A}" v="1078" vWet="1080" dt="2024-03-07T23:30:29.363"/>
    <p1510:client id="{3D4D6942-E2FB-238D-BE61-5B6C9F7DDF18}" v="11" dt="2024-03-07T21:31:49.425"/>
    <p1510:client id="{50FF0F73-C545-5550-AEC4-BCCDCFCD4870}" v="20" dt="2024-03-07T19:10:06.689"/>
    <p1510:client id="{54854B5C-D8C7-2149-B1BE-A7B0620970DF}" v="2313" dt="2024-03-07T23:34:59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dia Stiles" userId="S::lstiles@csustan.edu::585c0971-4851-4c0d-b0bc-32e6cfc5e404" providerId="AD" clId="Web-{63BD66ED-A0E7-F9AC-B5E4-D768C5C10534}"/>
    <pc:docChg chg="modSld">
      <pc:chgData name="Lydia Stiles" userId="S::lstiles@csustan.edu::585c0971-4851-4c0d-b0bc-32e6cfc5e404" providerId="AD" clId="Web-{63BD66ED-A0E7-F9AC-B5E4-D768C5C10534}" dt="2024-03-06T20:06:56.552" v="19" actId="20577"/>
      <pc:docMkLst>
        <pc:docMk/>
      </pc:docMkLst>
      <pc:sldChg chg="modSp">
        <pc:chgData name="Lydia Stiles" userId="S::lstiles@csustan.edu::585c0971-4851-4c0d-b0bc-32e6cfc5e404" providerId="AD" clId="Web-{63BD66ED-A0E7-F9AC-B5E4-D768C5C10534}" dt="2024-03-06T20:05:46.157" v="6" actId="1076"/>
        <pc:sldMkLst>
          <pc:docMk/>
          <pc:sldMk cId="3310327669" sldId="261"/>
        </pc:sldMkLst>
        <pc:spChg chg="mod">
          <ac:chgData name="Lydia Stiles" userId="S::lstiles@csustan.edu::585c0971-4851-4c0d-b0bc-32e6cfc5e404" providerId="AD" clId="Web-{63BD66ED-A0E7-F9AC-B5E4-D768C5C10534}" dt="2024-03-06T20:05:43.172" v="5" actId="1076"/>
          <ac:spMkLst>
            <pc:docMk/>
            <pc:sldMk cId="3310327669" sldId="261"/>
            <ac:spMk id="3" creationId="{3275EA1D-6C6E-8255-2450-9FC49F522EB8}"/>
          </ac:spMkLst>
        </pc:spChg>
        <pc:picChg chg="mod">
          <ac:chgData name="Lydia Stiles" userId="S::lstiles@csustan.edu::585c0971-4851-4c0d-b0bc-32e6cfc5e404" providerId="AD" clId="Web-{63BD66ED-A0E7-F9AC-B5E4-D768C5C10534}" dt="2024-03-06T20:05:46.157" v="6" actId="1076"/>
          <ac:picMkLst>
            <pc:docMk/>
            <pc:sldMk cId="3310327669" sldId="261"/>
            <ac:picMk id="4" creationId="{26501DE3-1B18-031D-EA82-8BDAD4E997AF}"/>
          </ac:picMkLst>
        </pc:picChg>
      </pc:sldChg>
      <pc:sldChg chg="modSp">
        <pc:chgData name="Lydia Stiles" userId="S::lstiles@csustan.edu::585c0971-4851-4c0d-b0bc-32e6cfc5e404" providerId="AD" clId="Web-{63BD66ED-A0E7-F9AC-B5E4-D768C5C10534}" dt="2024-03-06T20:06:56.552" v="19" actId="20577"/>
        <pc:sldMkLst>
          <pc:docMk/>
          <pc:sldMk cId="1949460548" sldId="266"/>
        </pc:sldMkLst>
        <pc:spChg chg="mod">
          <ac:chgData name="Lydia Stiles" userId="S::lstiles@csustan.edu::585c0971-4851-4c0d-b0bc-32e6cfc5e404" providerId="AD" clId="Web-{63BD66ED-A0E7-F9AC-B5E4-D768C5C10534}" dt="2024-03-06T20:06:56.552" v="19" actId="20577"/>
          <ac:spMkLst>
            <pc:docMk/>
            <pc:sldMk cId="1949460548" sldId="266"/>
            <ac:spMk id="2" creationId="{E57B5588-5FDB-967B-EF25-FD0DA6B6CD3C}"/>
          </ac:spMkLst>
        </pc:spChg>
      </pc:sldChg>
    </pc:docChg>
  </pc:docChgLst>
  <pc:docChgLst>
    <pc:chgData name="Lydia Stiles" userId="S::lstiles@csustan.edu::585c0971-4851-4c0d-b0bc-32e6cfc5e404" providerId="AD" clId="Web-{50FF0F73-C545-5550-AEC4-BCCDCFCD4870}"/>
    <pc:docChg chg="modSld">
      <pc:chgData name="Lydia Stiles" userId="S::lstiles@csustan.edu::585c0971-4851-4c0d-b0bc-32e6cfc5e404" providerId="AD" clId="Web-{50FF0F73-C545-5550-AEC4-BCCDCFCD4870}" dt="2024-03-07T19:10:06.689" v="22"/>
      <pc:docMkLst>
        <pc:docMk/>
      </pc:docMkLst>
      <pc:sldChg chg="addSp delSp modSp">
        <pc:chgData name="Lydia Stiles" userId="S::lstiles@csustan.edu::585c0971-4851-4c0d-b0bc-32e6cfc5e404" providerId="AD" clId="Web-{50FF0F73-C545-5550-AEC4-BCCDCFCD4870}" dt="2024-03-07T19:06:13.641" v="6"/>
        <pc:sldMkLst>
          <pc:docMk/>
          <pc:sldMk cId="774495409" sldId="257"/>
        </pc:sldMkLst>
        <pc:spChg chg="mod ord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2" creationId="{AE189A40-FB3C-5A20-B691-F3BC42A8E63E}"/>
          </ac:spMkLst>
        </pc:spChg>
        <pc:spChg chg="mod ord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3" creationId="{A01AB139-8692-254F-276F-AC58508BE12F}"/>
          </ac:spMkLst>
        </pc:spChg>
        <pc:spChg chg="mod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6" creationId="{CB56A9A7-75B5-D229-B68C-EF13D136BABE}"/>
          </ac:spMkLst>
        </pc:spChg>
        <pc:spChg chg="del">
          <ac:chgData name="Lydia Stiles" userId="S::lstiles@csustan.edu::585c0971-4851-4c0d-b0bc-32e6cfc5e404" providerId="AD" clId="Web-{50FF0F73-C545-5550-AEC4-BCCDCFCD4870}" dt="2024-03-07T19:04:43.618" v="2"/>
          <ac:spMkLst>
            <pc:docMk/>
            <pc:sldMk cId="774495409" sldId="257"/>
            <ac:spMk id="25" creationId="{639C3025-4784-4B16-914D-CCFC3E83354D}"/>
          </ac:spMkLst>
        </pc:spChg>
        <pc:spChg chg="del">
          <ac:chgData name="Lydia Stiles" userId="S::lstiles@csustan.edu::585c0971-4851-4c0d-b0bc-32e6cfc5e404" providerId="AD" clId="Web-{50FF0F73-C545-5550-AEC4-BCCDCFCD4870}" dt="2024-03-07T19:04:43.618" v="2"/>
          <ac:spMkLst>
            <pc:docMk/>
            <pc:sldMk cId="774495409" sldId="257"/>
            <ac:spMk id="27" creationId="{0AD20437-C88A-4F45-9C6D-DA32B29A4D1B}"/>
          </ac:spMkLst>
        </pc:spChg>
        <pc:spChg chg="add del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32" creationId="{F0DCC097-1DB8-4B6D-85D0-6FBA0E1CA4BA}"/>
          </ac:spMkLst>
        </pc:spChg>
        <pc:spChg chg="add del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34" creationId="{E0B58608-23C8-4441-994D-C6823EEE1DB7}"/>
          </ac:spMkLst>
        </pc:spChg>
        <pc:spChg chg="add del">
          <ac:chgData name="Lydia Stiles" userId="S::lstiles@csustan.edu::585c0971-4851-4c0d-b0bc-32e6cfc5e404" providerId="AD" clId="Web-{50FF0F73-C545-5550-AEC4-BCCDCFCD4870}" dt="2024-03-07T19:06:13.641" v="5"/>
          <ac:spMkLst>
            <pc:docMk/>
            <pc:sldMk cId="774495409" sldId="257"/>
            <ac:spMk id="39" creationId="{FD451EE1-06AB-4684-8B7A-59133962CD21}"/>
          </ac:spMkLst>
        </pc:spChg>
        <pc:spChg chg="add del">
          <ac:chgData name="Lydia Stiles" userId="S::lstiles@csustan.edu::585c0971-4851-4c0d-b0bc-32e6cfc5e404" providerId="AD" clId="Web-{50FF0F73-C545-5550-AEC4-BCCDCFCD4870}" dt="2024-03-07T19:06:13.641" v="5"/>
          <ac:spMkLst>
            <pc:docMk/>
            <pc:sldMk cId="774495409" sldId="257"/>
            <ac:spMk id="41" creationId="{E402D69F-ABEF-47E0-B154-C6656A2B3F24}"/>
          </ac:spMkLst>
        </pc:spChg>
        <pc:spChg chg="add">
          <ac:chgData name="Lydia Stiles" userId="S::lstiles@csustan.edu::585c0971-4851-4c0d-b0bc-32e6cfc5e404" providerId="AD" clId="Web-{50FF0F73-C545-5550-AEC4-BCCDCFCD4870}" dt="2024-03-07T19:06:13.641" v="6"/>
          <ac:spMkLst>
            <pc:docMk/>
            <pc:sldMk cId="774495409" sldId="257"/>
            <ac:spMk id="43" creationId="{90BB9581-2E1D-405D-AC21-AD669748D56E}"/>
          </ac:spMkLst>
        </pc:spChg>
        <pc:picChg chg="del mod">
          <ac:chgData name="Lydia Stiles" userId="S::lstiles@csustan.edu::585c0971-4851-4c0d-b0bc-32e6cfc5e404" providerId="AD" clId="Web-{50FF0F73-C545-5550-AEC4-BCCDCFCD4870}" dt="2024-03-07T19:04:08.100" v="1"/>
          <ac:picMkLst>
            <pc:docMk/>
            <pc:sldMk cId="774495409" sldId="257"/>
            <ac:picMk id="21" creationId="{4643F096-31D7-FF70-D2A6-298A91FD3125}"/>
          </ac:picMkLst>
        </pc:picChg>
      </pc:sldChg>
      <pc:sldChg chg="addSp delSp modSp">
        <pc:chgData name="Lydia Stiles" userId="S::lstiles@csustan.edu::585c0971-4851-4c0d-b0bc-32e6cfc5e404" providerId="AD" clId="Web-{50FF0F73-C545-5550-AEC4-BCCDCFCD4870}" dt="2024-03-07T19:07:26.365" v="13" actId="14100"/>
        <pc:sldMkLst>
          <pc:docMk/>
          <pc:sldMk cId="2673362332" sldId="258"/>
        </pc:sldMkLst>
        <pc:spChg chg="del">
          <ac:chgData name="Lydia Stiles" userId="S::lstiles@csustan.edu::585c0971-4851-4c0d-b0bc-32e6cfc5e404" providerId="AD" clId="Web-{50FF0F73-C545-5550-AEC4-BCCDCFCD4870}" dt="2024-03-07T19:05:41.091" v="3"/>
          <ac:spMkLst>
            <pc:docMk/>
            <pc:sldMk cId="2673362332" sldId="258"/>
            <ac:spMk id="3" creationId="{E679665A-0354-B61D-536D-B7C5F4D92941}"/>
          </ac:spMkLst>
        </pc:spChg>
        <pc:graphicFrameChg chg="add modGraphic">
          <ac:chgData name="Lydia Stiles" userId="S::lstiles@csustan.edu::585c0971-4851-4c0d-b0bc-32e6cfc5e404" providerId="AD" clId="Web-{50FF0F73-C545-5550-AEC4-BCCDCFCD4870}" dt="2024-03-07T19:07:06.629" v="12"/>
          <ac:graphicFrameMkLst>
            <pc:docMk/>
            <pc:sldMk cId="2673362332" sldId="258"/>
            <ac:graphicFrameMk id="1042" creationId="{12C18FA8-6854-4B33-90E1-369FD6E348E8}"/>
          </ac:graphicFrameMkLst>
        </pc:graphicFrameChg>
        <pc:picChg chg="mod">
          <ac:chgData name="Lydia Stiles" userId="S::lstiles@csustan.edu::585c0971-4851-4c0d-b0bc-32e6cfc5e404" providerId="AD" clId="Web-{50FF0F73-C545-5550-AEC4-BCCDCFCD4870}" dt="2024-03-07T19:07:26.365" v="13" actId="14100"/>
          <ac:picMkLst>
            <pc:docMk/>
            <pc:sldMk cId="2673362332" sldId="258"/>
            <ac:picMk id="7" creationId="{A1F0899B-B1BF-6DCC-7DC0-8D3F978D4489}"/>
          </ac:picMkLst>
        </pc:picChg>
        <pc:picChg chg="mod">
          <ac:chgData name="Lydia Stiles" userId="S::lstiles@csustan.edu::585c0971-4851-4c0d-b0bc-32e6cfc5e404" providerId="AD" clId="Web-{50FF0F73-C545-5550-AEC4-BCCDCFCD4870}" dt="2024-03-07T19:06:50.456" v="7" actId="14100"/>
          <ac:picMkLst>
            <pc:docMk/>
            <pc:sldMk cId="2673362332" sldId="258"/>
            <ac:picMk id="1026" creationId="{7F8E3591-ACDD-15A4-21A9-608676D0208C}"/>
          </ac:picMkLst>
        </pc:picChg>
      </pc:sldChg>
      <pc:sldChg chg="addSp delSp modSp mod setBg">
        <pc:chgData name="Lydia Stiles" userId="S::lstiles@csustan.edu::585c0971-4851-4c0d-b0bc-32e6cfc5e404" providerId="AD" clId="Web-{50FF0F73-C545-5550-AEC4-BCCDCFCD4870}" dt="2024-03-07T19:10:06.689" v="22"/>
        <pc:sldMkLst>
          <pc:docMk/>
          <pc:sldMk cId="2613888660" sldId="268"/>
        </pc:sldMkLst>
        <pc:spChg chg="mod">
          <ac:chgData name="Lydia Stiles" userId="S::lstiles@csustan.edu::585c0971-4851-4c0d-b0bc-32e6cfc5e404" providerId="AD" clId="Web-{50FF0F73-C545-5550-AEC4-BCCDCFCD4870}" dt="2024-03-07T19:09:20.435" v="19"/>
          <ac:spMkLst>
            <pc:docMk/>
            <pc:sldMk cId="2613888660" sldId="268"/>
            <ac:spMk id="2" creationId="{E975EE14-BDEA-429A-5F9A-BE0BC9286B4E}"/>
          </ac:spMkLst>
        </pc:spChg>
        <pc:spChg chg="add del">
          <ac:chgData name="Lydia Stiles" userId="S::lstiles@csustan.edu::585c0971-4851-4c0d-b0bc-32e6cfc5e404" providerId="AD" clId="Web-{50FF0F73-C545-5550-AEC4-BCCDCFCD4870}" dt="2024-03-07T19:08:47.980" v="17"/>
          <ac:spMkLst>
            <pc:docMk/>
            <pc:sldMk cId="2613888660" sldId="268"/>
            <ac:spMk id="44" creationId="{E8D41CF8-5232-42BC-8D05-AFEDE215398E}"/>
          </ac:spMkLst>
        </pc:spChg>
        <pc:spChg chg="add del">
          <ac:chgData name="Lydia Stiles" userId="S::lstiles@csustan.edu::585c0971-4851-4c0d-b0bc-32e6cfc5e404" providerId="AD" clId="Web-{50FF0F73-C545-5550-AEC4-BCCDCFCD4870}" dt="2024-03-07T19:09:20.435" v="19"/>
          <ac:spMkLst>
            <pc:docMk/>
            <pc:sldMk cId="2613888660" sldId="268"/>
            <ac:spMk id="46" creationId="{49237091-E62C-4878-AA4C-0B9995ADB28F}"/>
          </ac:spMkLst>
        </pc:spChg>
        <pc:spChg chg="add del">
          <ac:chgData name="Lydia Stiles" userId="S::lstiles@csustan.edu::585c0971-4851-4c0d-b0bc-32e6cfc5e404" providerId="AD" clId="Web-{50FF0F73-C545-5550-AEC4-BCCDCFCD4870}" dt="2024-03-07T19:09:20.435" v="19"/>
          <ac:spMkLst>
            <pc:docMk/>
            <pc:sldMk cId="2613888660" sldId="268"/>
            <ac:spMk id="51" creationId="{90BB9581-2E1D-405D-AC21-AD669748D56E}"/>
          </ac:spMkLst>
        </pc:spChg>
        <pc:grpChg chg="mod ord">
          <ac:chgData name="Lydia Stiles" userId="S::lstiles@csustan.edu::585c0971-4851-4c0d-b0bc-32e6cfc5e404" providerId="AD" clId="Web-{50FF0F73-C545-5550-AEC4-BCCDCFCD4870}" dt="2024-03-07T19:09:20.435" v="19"/>
          <ac:grpSpMkLst>
            <pc:docMk/>
            <pc:sldMk cId="2613888660" sldId="268"/>
            <ac:grpSpMk id="33" creationId="{6630655C-A04B-4808-FDA9-401A8189101B}"/>
          </ac:grpSpMkLst>
        </pc:grpChg>
        <pc:picChg chg="del">
          <ac:chgData name="Lydia Stiles" userId="S::lstiles@csustan.edu::585c0971-4851-4c0d-b0bc-32e6cfc5e404" providerId="AD" clId="Web-{50FF0F73-C545-5550-AEC4-BCCDCFCD4870}" dt="2024-03-07T19:08:04.164" v="14"/>
          <ac:picMkLst>
            <pc:docMk/>
            <pc:sldMk cId="2613888660" sldId="268"/>
            <ac:picMk id="16" creationId="{1BE07948-4CD9-3465-2294-CD0C731C686A}"/>
          </ac:picMkLst>
        </pc:picChg>
        <pc:picChg chg="mod">
          <ac:chgData name="Lydia Stiles" userId="S::lstiles@csustan.edu::585c0971-4851-4c0d-b0bc-32e6cfc5e404" providerId="AD" clId="Web-{50FF0F73-C545-5550-AEC4-BCCDCFCD4870}" dt="2024-03-07T19:08:15.399" v="16" actId="1076"/>
          <ac:picMkLst>
            <pc:docMk/>
            <pc:sldMk cId="2613888660" sldId="268"/>
            <ac:picMk id="39" creationId="{4BB615B9-9081-2B1A-3351-4CDF0E5D9A21}"/>
          </ac:picMkLst>
        </pc:picChg>
      </pc:sldChg>
    </pc:docChg>
  </pc:docChgLst>
  <pc:docChgLst>
    <pc:chgData name="Lydia Stiles" userId="S::lstiles@csustan.edu::585c0971-4851-4c0d-b0bc-32e6cfc5e404" providerId="AD" clId="Web-{F487B23B-7CAA-0C78-D577-19AA9A68CF4A}"/>
    <pc:docChg chg="addSld modSld">
      <pc:chgData name="Lydia Stiles" userId="S::lstiles@csustan.edu::585c0971-4851-4c0d-b0bc-32e6cfc5e404" providerId="AD" clId="Web-{F487B23B-7CAA-0C78-D577-19AA9A68CF4A}" dt="2024-03-06T16:48:21.262" v="234"/>
      <pc:docMkLst>
        <pc:docMk/>
      </pc:docMkLst>
      <pc:sldChg chg="modSp">
        <pc:chgData name="Lydia Stiles" userId="S::lstiles@csustan.edu::585c0971-4851-4c0d-b0bc-32e6cfc5e404" providerId="AD" clId="Web-{F487B23B-7CAA-0C78-D577-19AA9A68CF4A}" dt="2024-03-06T16:42:29.831" v="205" actId="20577"/>
        <pc:sldMkLst>
          <pc:docMk/>
          <pc:sldMk cId="2673362332" sldId="258"/>
        </pc:sldMkLst>
        <pc:spChg chg="mod">
          <ac:chgData name="Lydia Stiles" userId="S::lstiles@csustan.edu::585c0971-4851-4c0d-b0bc-32e6cfc5e404" providerId="AD" clId="Web-{F487B23B-7CAA-0C78-D577-19AA9A68CF4A}" dt="2024-03-06T16:42:29.831" v="205" actId="20577"/>
          <ac:spMkLst>
            <pc:docMk/>
            <pc:sldMk cId="2673362332" sldId="258"/>
            <ac:spMk id="3" creationId="{E679665A-0354-B61D-536D-B7C5F4D92941}"/>
          </ac:spMkLst>
        </pc:spChg>
      </pc:sldChg>
      <pc:sldChg chg="addSp modSp mod setBg">
        <pc:chgData name="Lydia Stiles" userId="S::lstiles@csustan.edu::585c0971-4851-4c0d-b0bc-32e6cfc5e404" providerId="AD" clId="Web-{F487B23B-7CAA-0C78-D577-19AA9A68CF4A}" dt="2024-03-06T16:44:15.240" v="218" actId="1076"/>
        <pc:sldMkLst>
          <pc:docMk/>
          <pc:sldMk cId="1741518573" sldId="260"/>
        </pc:sldMkLst>
        <pc:spChg chg="mod">
          <ac:chgData name="Lydia Stiles" userId="S::lstiles@csustan.edu::585c0971-4851-4c0d-b0bc-32e6cfc5e404" providerId="AD" clId="Web-{F487B23B-7CAA-0C78-D577-19AA9A68CF4A}" dt="2024-03-06T16:43:40.130" v="211"/>
          <ac:spMkLst>
            <pc:docMk/>
            <pc:sldMk cId="1741518573" sldId="260"/>
            <ac:spMk id="2" creationId="{543BDEF2-9798-BB44-D32C-C764034C5C64}"/>
          </ac:spMkLst>
        </pc:spChg>
        <pc:spChg chg="mod">
          <ac:chgData name="Lydia Stiles" userId="S::lstiles@csustan.edu::585c0971-4851-4c0d-b0bc-32e6cfc5e404" providerId="AD" clId="Web-{F487B23B-7CAA-0C78-D577-19AA9A68CF4A}" dt="2024-03-06T16:43:54.490" v="213" actId="1076"/>
          <ac:spMkLst>
            <pc:docMk/>
            <pc:sldMk cId="1741518573" sldId="260"/>
            <ac:spMk id="10" creationId="{F59AC875-8DFD-AB55-D4BC-FA18D7851BD3}"/>
          </ac:spMkLst>
        </pc:spChg>
        <pc:spChg chg="mod">
          <ac:chgData name="Lydia Stiles" userId="S::lstiles@csustan.edu::585c0971-4851-4c0d-b0bc-32e6cfc5e404" providerId="AD" clId="Web-{F487B23B-7CAA-0C78-D577-19AA9A68CF4A}" dt="2024-03-06T16:44:15.240" v="218" actId="1076"/>
          <ac:spMkLst>
            <pc:docMk/>
            <pc:sldMk cId="1741518573" sldId="260"/>
            <ac:spMk id="11" creationId="{28095DCD-59A7-2785-F796-DF0EE984B6CF}"/>
          </ac:spMkLst>
        </pc:spChg>
        <pc:spChg chg="mod">
          <ac:chgData name="Lydia Stiles" userId="S::lstiles@csustan.edu::585c0971-4851-4c0d-b0bc-32e6cfc5e404" providerId="AD" clId="Web-{F487B23B-7CAA-0C78-D577-19AA9A68CF4A}" dt="2024-03-06T16:44:06.240" v="216" actId="1076"/>
          <ac:spMkLst>
            <pc:docMk/>
            <pc:sldMk cId="1741518573" sldId="260"/>
            <ac:spMk id="13" creationId="{E012E0B6-ABA2-5A06-1F15-CC32B26308BA}"/>
          </ac:spMkLst>
        </pc:spChg>
        <pc:spChg chg="mod">
          <ac:chgData name="Lydia Stiles" userId="S::lstiles@csustan.edu::585c0971-4851-4c0d-b0bc-32e6cfc5e404" providerId="AD" clId="Web-{F487B23B-7CAA-0C78-D577-19AA9A68CF4A}" dt="2024-03-06T16:44:09.771" v="217" actId="1076"/>
          <ac:spMkLst>
            <pc:docMk/>
            <pc:sldMk cId="1741518573" sldId="260"/>
            <ac:spMk id="14" creationId="{A66FF90B-12BF-E959-9AFB-778DF768EFC7}"/>
          </ac:spMkLst>
        </pc:spChg>
        <pc:spChg chg="add">
          <ac:chgData name="Lydia Stiles" userId="S::lstiles@csustan.edu::585c0971-4851-4c0d-b0bc-32e6cfc5e404" providerId="AD" clId="Web-{F487B23B-7CAA-0C78-D577-19AA9A68CF4A}" dt="2024-03-06T16:43:40.130" v="211"/>
          <ac:spMkLst>
            <pc:docMk/>
            <pc:sldMk cId="1741518573" sldId="260"/>
            <ac:spMk id="19" creationId="{08953E74-D241-4DDF-8508-F0365EA13A92}"/>
          </ac:spMkLst>
        </pc:spChg>
        <pc:spChg chg="add">
          <ac:chgData name="Lydia Stiles" userId="S::lstiles@csustan.edu::585c0971-4851-4c0d-b0bc-32e6cfc5e404" providerId="AD" clId="Web-{F487B23B-7CAA-0C78-D577-19AA9A68CF4A}" dt="2024-03-06T16:43:40.130" v="211"/>
          <ac:spMkLst>
            <pc:docMk/>
            <pc:sldMk cId="1741518573" sldId="260"/>
            <ac:spMk id="21" creationId="{5C3C901A-B2F4-4A3C-BCDD-7C8D587ECA2E}"/>
          </ac:spMkLst>
        </pc:spChg>
        <pc:picChg chg="mod">
          <ac:chgData name="Lydia Stiles" userId="S::lstiles@csustan.edu::585c0971-4851-4c0d-b0bc-32e6cfc5e404" providerId="AD" clId="Web-{F487B23B-7CAA-0C78-D577-19AA9A68CF4A}" dt="2024-03-06T16:43:58.068" v="214" actId="1076"/>
          <ac:picMkLst>
            <pc:docMk/>
            <pc:sldMk cId="1741518573" sldId="260"/>
            <ac:picMk id="7" creationId="{E045B76E-6977-D7DB-25C6-AD3E3C70018F}"/>
          </ac:picMkLst>
        </pc:picChg>
      </pc:sldChg>
      <pc:sldChg chg="addSp modSp">
        <pc:chgData name="Lydia Stiles" userId="S::lstiles@csustan.edu::585c0971-4851-4c0d-b0bc-32e6cfc5e404" providerId="AD" clId="Web-{F487B23B-7CAA-0C78-D577-19AA9A68CF4A}" dt="2024-03-06T16:40:43.516" v="112" actId="20577"/>
        <pc:sldMkLst>
          <pc:docMk/>
          <pc:sldMk cId="3310327669" sldId="261"/>
        </pc:sldMkLst>
        <pc:spChg chg="add mod">
          <ac:chgData name="Lydia Stiles" userId="S::lstiles@csustan.edu::585c0971-4851-4c0d-b0bc-32e6cfc5e404" providerId="AD" clId="Web-{F487B23B-7CAA-0C78-D577-19AA9A68CF4A}" dt="2024-03-06T16:40:43.516" v="112" actId="20577"/>
          <ac:spMkLst>
            <pc:docMk/>
            <pc:sldMk cId="3310327669" sldId="261"/>
            <ac:spMk id="3" creationId="{3275EA1D-6C6E-8255-2450-9FC49F522EB8}"/>
          </ac:spMkLst>
        </pc:spChg>
      </pc:sldChg>
      <pc:sldChg chg="addSp delSp modSp mod setBg">
        <pc:chgData name="Lydia Stiles" userId="S::lstiles@csustan.edu::585c0971-4851-4c0d-b0bc-32e6cfc5e404" providerId="AD" clId="Web-{F487B23B-7CAA-0C78-D577-19AA9A68CF4A}" dt="2024-03-06T16:48:00.839" v="233"/>
        <pc:sldMkLst>
          <pc:docMk/>
          <pc:sldMk cId="489164967" sldId="262"/>
        </pc:sldMkLst>
        <pc:spChg chg="mod ord">
          <ac:chgData name="Lydia Stiles" userId="S::lstiles@csustan.edu::585c0971-4851-4c0d-b0bc-32e6cfc5e404" providerId="AD" clId="Web-{F487B23B-7CAA-0C78-D577-19AA9A68CF4A}" dt="2024-03-06T16:48:00.839" v="233"/>
          <ac:spMkLst>
            <pc:docMk/>
            <pc:sldMk cId="489164967" sldId="262"/>
            <ac:spMk id="2" creationId="{C9115473-4A08-80AB-13E6-A231B521183B}"/>
          </ac:spMkLst>
        </pc:spChg>
        <pc:spChg chg="add del">
          <ac:chgData name="Lydia Stiles" userId="S::lstiles@csustan.edu::585c0971-4851-4c0d-b0bc-32e6cfc5e404" providerId="AD" clId="Web-{F487B23B-7CAA-0C78-D577-19AA9A68CF4A}" dt="2024-03-06T16:45:28.726" v="222"/>
          <ac:spMkLst>
            <pc:docMk/>
            <pc:sldMk cId="489164967" sldId="262"/>
            <ac:spMk id="17" creationId="{2151139A-886F-4B97-8815-729AD3831BBD}"/>
          </ac:spMkLst>
        </pc:spChg>
        <pc:spChg chg="add del">
          <ac:chgData name="Lydia Stiles" userId="S::lstiles@csustan.edu::585c0971-4851-4c0d-b0bc-32e6cfc5e404" providerId="AD" clId="Web-{F487B23B-7CAA-0C78-D577-19AA9A68CF4A}" dt="2024-03-06T16:45:28.726" v="222"/>
          <ac:spMkLst>
            <pc:docMk/>
            <pc:sldMk cId="489164967" sldId="262"/>
            <ac:spMk id="19" creationId="{AB5E08C4-8CDD-4623-A5B8-E998C6DEE3B7}"/>
          </ac:spMkLst>
        </pc:spChg>
        <pc:spChg chg="add del">
          <ac:chgData name="Lydia Stiles" userId="S::lstiles@csustan.edu::585c0971-4851-4c0d-b0bc-32e6cfc5e404" providerId="AD" clId="Web-{F487B23B-7CAA-0C78-D577-19AA9A68CF4A}" dt="2024-03-06T16:45:28.726" v="222"/>
          <ac:spMkLst>
            <pc:docMk/>
            <pc:sldMk cId="489164967" sldId="262"/>
            <ac:spMk id="21" creationId="{15F33878-D502-4FFA-8ACE-F2AECDB2A23F}"/>
          </ac:spMkLst>
        </pc:spChg>
        <pc:spChg chg="add del">
          <ac:chgData name="Lydia Stiles" userId="S::lstiles@csustan.edu::585c0971-4851-4c0d-b0bc-32e6cfc5e404" providerId="AD" clId="Web-{F487B23B-7CAA-0C78-D577-19AA9A68CF4A}" dt="2024-03-06T16:45:28.726" v="222"/>
          <ac:spMkLst>
            <pc:docMk/>
            <pc:sldMk cId="489164967" sldId="262"/>
            <ac:spMk id="23" creationId="{D3539FEE-81D3-4406-802E-60B20B16F4F6}"/>
          </ac:spMkLst>
        </pc:spChg>
        <pc:spChg chg="add del">
          <ac:chgData name="Lydia Stiles" userId="S::lstiles@csustan.edu::585c0971-4851-4c0d-b0bc-32e6cfc5e404" providerId="AD" clId="Web-{F487B23B-7CAA-0C78-D577-19AA9A68CF4A}" dt="2024-03-06T16:45:28.726" v="222"/>
          <ac:spMkLst>
            <pc:docMk/>
            <pc:sldMk cId="489164967" sldId="262"/>
            <ac:spMk id="25" creationId="{DC701763-729E-462F-A5A8-E0DEFEB1E2E4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18" v="230"/>
          <ac:spMkLst>
            <pc:docMk/>
            <pc:sldMk cId="489164967" sldId="262"/>
            <ac:spMk id="27" creationId="{265517E6-731F-4E8F-9FC3-57499CC1D260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18" v="230"/>
          <ac:spMkLst>
            <pc:docMk/>
            <pc:sldMk cId="489164967" sldId="262"/>
            <ac:spMk id="28" creationId="{6024FDB6-ADEE-441F-BE33-7FBD2998E76F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18" v="230"/>
          <ac:spMkLst>
            <pc:docMk/>
            <pc:sldMk cId="489164967" sldId="262"/>
            <ac:spMk id="29" creationId="{18E928D9-3091-4385-B979-265D55AD02CE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18" v="230"/>
          <ac:spMkLst>
            <pc:docMk/>
            <pc:sldMk cId="489164967" sldId="262"/>
            <ac:spMk id="30" creationId="{7D602432-D774-4CF5-94E8-7D52D01059D2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02" v="229"/>
          <ac:spMkLst>
            <pc:docMk/>
            <pc:sldMk cId="489164967" sldId="262"/>
            <ac:spMk id="35" creationId="{A8384FB5-9ADC-4DDC-881B-597D56F5B15D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02" v="229"/>
          <ac:spMkLst>
            <pc:docMk/>
            <pc:sldMk cId="489164967" sldId="262"/>
            <ac:spMk id="37" creationId="{1199E1B1-A8C0-4FE8-A5A8-1CB41D69F857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02" v="229"/>
          <ac:spMkLst>
            <pc:docMk/>
            <pc:sldMk cId="489164967" sldId="262"/>
            <ac:spMk id="39" creationId="{84A8DE83-DE75-4B41-9DB4-A7EC0B0DEC0B}"/>
          </ac:spMkLst>
        </pc:spChg>
        <pc:spChg chg="add del">
          <ac:chgData name="Lydia Stiles" userId="S::lstiles@csustan.edu::585c0971-4851-4c0d-b0bc-32e6cfc5e404" providerId="AD" clId="Web-{F487B23B-7CAA-0C78-D577-19AA9A68CF4A}" dt="2024-03-06T16:46:04.602" v="229"/>
          <ac:spMkLst>
            <pc:docMk/>
            <pc:sldMk cId="489164967" sldId="262"/>
            <ac:spMk id="41" creationId="{A7009A0A-BEF5-4EAC-AF15-E4F9F002E239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3"/>
          <ac:spMkLst>
            <pc:docMk/>
            <pc:sldMk cId="489164967" sldId="262"/>
            <ac:spMk id="43" creationId="{A4AC5506-6312-4701-8D3C-40187889A947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48" creationId="{8555C5B3-193A-4749-9AFD-682E53CDDE8F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50" creationId="{2EAE06A6-F76A-41C9-827A-C561B004485C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52" creationId="{89F9D4E8-0639-444B-949B-9518585061AF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54" creationId="{7E3DA7A2-ED70-4BBA-AB72-00AD461FA405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56" creationId="{FC485432-3647-4218-B5D3-15D3FA222B13}"/>
          </ac:spMkLst>
        </pc:spChg>
        <pc:spChg chg="add del">
          <ac:chgData name="Lydia Stiles" userId="S::lstiles@csustan.edu::585c0971-4851-4c0d-b0bc-32e6cfc5e404" providerId="AD" clId="Web-{F487B23B-7CAA-0C78-D577-19AA9A68CF4A}" dt="2024-03-06T16:48:00.839" v="232"/>
          <ac:spMkLst>
            <pc:docMk/>
            <pc:sldMk cId="489164967" sldId="262"/>
            <ac:spMk id="58" creationId="{F4AFDDCA-6ABA-4D23-8A5C-1BF0F4308148}"/>
          </ac:spMkLst>
        </pc:spChg>
        <pc:spChg chg="add">
          <ac:chgData name="Lydia Stiles" userId="S::lstiles@csustan.edu::585c0971-4851-4c0d-b0bc-32e6cfc5e404" providerId="AD" clId="Web-{F487B23B-7CAA-0C78-D577-19AA9A68CF4A}" dt="2024-03-06T16:48:00.839" v="233"/>
          <ac:spMkLst>
            <pc:docMk/>
            <pc:sldMk cId="489164967" sldId="262"/>
            <ac:spMk id="60" creationId="{B7BD7FCF-A254-4A97-A15C-319B67622677}"/>
          </ac:spMkLst>
        </pc:spChg>
        <pc:spChg chg="add">
          <ac:chgData name="Lydia Stiles" userId="S::lstiles@csustan.edu::585c0971-4851-4c0d-b0bc-32e6cfc5e404" providerId="AD" clId="Web-{F487B23B-7CAA-0C78-D577-19AA9A68CF4A}" dt="2024-03-06T16:48:00.839" v="233"/>
          <ac:spMkLst>
            <pc:docMk/>
            <pc:sldMk cId="489164967" sldId="262"/>
            <ac:spMk id="61" creationId="{52FFAF72-6204-4676-9C6F-9A4CC4D91805}"/>
          </ac:spMkLst>
        </pc:spChg>
        <pc:picChg chg="del mod ord">
          <ac:chgData name="Lydia Stiles" userId="S::lstiles@csustan.edu::585c0971-4851-4c0d-b0bc-32e6cfc5e404" providerId="AD" clId="Web-{F487B23B-7CAA-0C78-D577-19AA9A68CF4A}" dt="2024-03-06T16:45:52.789" v="227"/>
          <ac:picMkLst>
            <pc:docMk/>
            <pc:sldMk cId="489164967" sldId="262"/>
            <ac:picMk id="9" creationId="{A53AAB58-70F1-98FD-001D-71AD781C17A5}"/>
          </ac:picMkLst>
        </pc:picChg>
        <pc:picChg chg="mod">
          <ac:chgData name="Lydia Stiles" userId="S::lstiles@csustan.edu::585c0971-4851-4c0d-b0bc-32e6cfc5e404" providerId="AD" clId="Web-{F487B23B-7CAA-0C78-D577-19AA9A68CF4A}" dt="2024-03-06T16:48:00.839" v="233"/>
          <ac:picMkLst>
            <pc:docMk/>
            <pc:sldMk cId="489164967" sldId="262"/>
            <ac:picMk id="12" creationId="{64E7C565-6C4E-4CFE-8B40-9F032E8FD5B6}"/>
          </ac:picMkLst>
        </pc:picChg>
      </pc:sldChg>
      <pc:sldChg chg="modSp">
        <pc:chgData name="Lydia Stiles" userId="S::lstiles@csustan.edu::585c0971-4851-4c0d-b0bc-32e6cfc5e404" providerId="AD" clId="Web-{F487B23B-7CAA-0C78-D577-19AA9A68CF4A}" dt="2024-03-06T16:41:19.142" v="147" actId="20577"/>
        <pc:sldMkLst>
          <pc:docMk/>
          <pc:sldMk cId="600681470" sldId="264"/>
        </pc:sldMkLst>
        <pc:spChg chg="mod">
          <ac:chgData name="Lydia Stiles" userId="S::lstiles@csustan.edu::585c0971-4851-4c0d-b0bc-32e6cfc5e404" providerId="AD" clId="Web-{F487B23B-7CAA-0C78-D577-19AA9A68CF4A}" dt="2024-03-06T16:41:19.142" v="147" actId="20577"/>
          <ac:spMkLst>
            <pc:docMk/>
            <pc:sldMk cId="600681470" sldId="264"/>
            <ac:spMk id="3" creationId="{1CFB6371-7E87-A2EE-9DDC-1DE59A912CCD}"/>
          </ac:spMkLst>
        </pc:spChg>
      </pc:sldChg>
      <pc:sldChg chg="modSp new">
        <pc:chgData name="Lydia Stiles" userId="S::lstiles@csustan.edu::585c0971-4851-4c0d-b0bc-32e6cfc5e404" providerId="AD" clId="Web-{F487B23B-7CAA-0C78-D577-19AA9A68CF4A}" dt="2024-03-06T16:42:00.081" v="179" actId="20577"/>
        <pc:sldMkLst>
          <pc:docMk/>
          <pc:sldMk cId="240824965" sldId="267"/>
        </pc:sldMkLst>
        <pc:spChg chg="mod">
          <ac:chgData name="Lydia Stiles" userId="S::lstiles@csustan.edu::585c0971-4851-4c0d-b0bc-32e6cfc5e404" providerId="AD" clId="Web-{F487B23B-7CAA-0C78-D577-19AA9A68CF4A}" dt="2024-03-06T16:41:31.424" v="154" actId="20577"/>
          <ac:spMkLst>
            <pc:docMk/>
            <pc:sldMk cId="240824965" sldId="267"/>
            <ac:spMk id="2" creationId="{37F7A826-E54C-7353-4B65-A3AA29EE39BC}"/>
          </ac:spMkLst>
        </pc:spChg>
        <pc:spChg chg="mod">
          <ac:chgData name="Lydia Stiles" userId="S::lstiles@csustan.edu::585c0971-4851-4c0d-b0bc-32e6cfc5e404" providerId="AD" clId="Web-{F487B23B-7CAA-0C78-D577-19AA9A68CF4A}" dt="2024-03-06T16:42:00.081" v="179" actId="20577"/>
          <ac:spMkLst>
            <pc:docMk/>
            <pc:sldMk cId="240824965" sldId="267"/>
            <ac:spMk id="3" creationId="{AF7930A3-517F-F753-C3FB-7426884A6F7C}"/>
          </ac:spMkLst>
        </pc:spChg>
      </pc:sldChg>
      <pc:sldChg chg="new">
        <pc:chgData name="Lydia Stiles" userId="S::lstiles@csustan.edu::585c0971-4851-4c0d-b0bc-32e6cfc5e404" providerId="AD" clId="Web-{F487B23B-7CAA-0C78-D577-19AA9A68CF4A}" dt="2024-03-06T16:48:21.262" v="234"/>
        <pc:sldMkLst>
          <pc:docMk/>
          <pc:sldMk cId="203961314" sldId="268"/>
        </pc:sldMkLst>
      </pc:sldChg>
    </pc:docChg>
  </pc:docChgLst>
  <pc:docChgLst>
    <pc:chgData name="Lydia Stiles" userId="S::lstiles@csustan.edu::585c0971-4851-4c0d-b0bc-32e6cfc5e404" providerId="AD" clId="Web-{3D4D6942-E2FB-238D-BE61-5B6C9F7DDF18}"/>
    <pc:docChg chg="modSld">
      <pc:chgData name="Lydia Stiles" userId="S::lstiles@csustan.edu::585c0971-4851-4c0d-b0bc-32e6cfc5e404" providerId="AD" clId="Web-{3D4D6942-E2FB-238D-BE61-5B6C9F7DDF18}" dt="2024-03-07T21:31:49.425" v="11" actId="688"/>
      <pc:docMkLst>
        <pc:docMk/>
      </pc:docMkLst>
      <pc:sldChg chg="modSp">
        <pc:chgData name="Lydia Stiles" userId="S::lstiles@csustan.edu::585c0971-4851-4c0d-b0bc-32e6cfc5e404" providerId="AD" clId="Web-{3D4D6942-E2FB-238D-BE61-5B6C9F7DDF18}" dt="2024-03-07T21:30:18.170" v="3" actId="1076"/>
        <pc:sldMkLst>
          <pc:docMk/>
          <pc:sldMk cId="774495409" sldId="257"/>
        </pc:sldMkLst>
        <pc:spChg chg="mod">
          <ac:chgData name="Lydia Stiles" userId="S::lstiles@csustan.edu::585c0971-4851-4c0d-b0bc-32e6cfc5e404" providerId="AD" clId="Web-{3D4D6942-E2FB-238D-BE61-5B6C9F7DDF18}" dt="2024-03-07T21:30:18.170" v="3" actId="1076"/>
          <ac:spMkLst>
            <pc:docMk/>
            <pc:sldMk cId="774495409" sldId="257"/>
            <ac:spMk id="3" creationId="{A01AB139-8692-254F-276F-AC58508BE12F}"/>
          </ac:spMkLst>
        </pc:spChg>
      </pc:sldChg>
      <pc:sldChg chg="modSp">
        <pc:chgData name="Lydia Stiles" userId="S::lstiles@csustan.edu::585c0971-4851-4c0d-b0bc-32e6cfc5e404" providerId="AD" clId="Web-{3D4D6942-E2FB-238D-BE61-5B6C9F7DDF18}" dt="2024-03-07T21:31:49.425" v="11" actId="688"/>
        <pc:sldMkLst>
          <pc:docMk/>
          <pc:sldMk cId="489164967" sldId="262"/>
        </pc:sldMkLst>
        <pc:picChg chg="mod">
          <ac:chgData name="Lydia Stiles" userId="S::lstiles@csustan.edu::585c0971-4851-4c0d-b0bc-32e6cfc5e404" providerId="AD" clId="Web-{3D4D6942-E2FB-238D-BE61-5B6C9F7DDF18}" dt="2024-03-07T21:31:49.425" v="11" actId="688"/>
          <ac:picMkLst>
            <pc:docMk/>
            <pc:sldMk cId="489164967" sldId="262"/>
            <ac:picMk id="9" creationId="{F6DD9C82-AF7D-4534-DFD5-2360542B283C}"/>
          </ac:picMkLst>
        </pc:picChg>
      </pc:sldChg>
      <pc:sldChg chg="modSp">
        <pc:chgData name="Lydia Stiles" userId="S::lstiles@csustan.edu::585c0971-4851-4c0d-b0bc-32e6cfc5e404" providerId="AD" clId="Web-{3D4D6942-E2FB-238D-BE61-5B6C9F7DDF18}" dt="2024-03-07T21:30:49.656" v="5" actId="20577"/>
        <pc:sldMkLst>
          <pc:docMk/>
          <pc:sldMk cId="2329756003" sldId="265"/>
        </pc:sldMkLst>
        <pc:spChg chg="mod">
          <ac:chgData name="Lydia Stiles" userId="S::lstiles@csustan.edu::585c0971-4851-4c0d-b0bc-32e6cfc5e404" providerId="AD" clId="Web-{3D4D6942-E2FB-238D-BE61-5B6C9F7DDF18}" dt="2024-03-07T21:30:49.656" v="5" actId="20577"/>
          <ac:spMkLst>
            <pc:docMk/>
            <pc:sldMk cId="2329756003" sldId="265"/>
            <ac:spMk id="2" creationId="{8DC393EB-A177-4EB5-F4B3-DCB97CEE1A00}"/>
          </ac:spMkLst>
        </pc:spChg>
      </pc:sldChg>
      <pc:sldChg chg="modSp">
        <pc:chgData name="Lydia Stiles" userId="S::lstiles@csustan.edu::585c0971-4851-4c0d-b0bc-32e6cfc5e404" providerId="AD" clId="Web-{3D4D6942-E2FB-238D-BE61-5B6C9F7DDF18}" dt="2024-03-07T21:31:34.393" v="10" actId="20577"/>
        <pc:sldMkLst>
          <pc:docMk/>
          <pc:sldMk cId="240824965" sldId="267"/>
        </pc:sldMkLst>
        <pc:spChg chg="mod">
          <ac:chgData name="Lydia Stiles" userId="S::lstiles@csustan.edu::585c0971-4851-4c0d-b0bc-32e6cfc5e404" providerId="AD" clId="Web-{3D4D6942-E2FB-238D-BE61-5B6C9F7DDF18}" dt="2024-03-07T21:31:34.393" v="10" actId="20577"/>
          <ac:spMkLst>
            <pc:docMk/>
            <pc:sldMk cId="240824965" sldId="267"/>
            <ac:spMk id="3" creationId="{AF7930A3-517F-F753-C3FB-7426884A6F7C}"/>
          </ac:spMkLst>
        </pc:spChg>
      </pc:sldChg>
    </pc:docChg>
  </pc:docChgLst>
  <pc:docChgLst>
    <pc:chgData name="Nathaniel Davies" userId="S::ndavies@csustan.edu::3ae40e7a-b5ff-4e95-920b-311f704b2fcf" providerId="AD" clId="Web-{2E8EC802-5377-1BCD-170D-0E5B2E1AB8D4}"/>
    <pc:docChg chg="modSld">
      <pc:chgData name="Nathaniel Davies" userId="S::ndavies@csustan.edu::3ae40e7a-b5ff-4e95-920b-311f704b2fcf" providerId="AD" clId="Web-{2E8EC802-5377-1BCD-170D-0E5B2E1AB8D4}" dt="2024-02-29T23:32:41.352" v="7"/>
      <pc:docMkLst>
        <pc:docMk/>
      </pc:docMkLst>
      <pc:sldChg chg="addSp delSp modSp">
        <pc:chgData name="Nathaniel Davies" userId="S::ndavies@csustan.edu::3ae40e7a-b5ff-4e95-920b-311f704b2fcf" providerId="AD" clId="Web-{2E8EC802-5377-1BCD-170D-0E5B2E1AB8D4}" dt="2024-02-29T23:32:41.352" v="7"/>
        <pc:sldMkLst>
          <pc:docMk/>
          <pc:sldMk cId="774495409" sldId="257"/>
        </pc:sldMkLst>
        <pc:spChg chg="add del mod">
          <ac:chgData name="Nathaniel Davies" userId="S::ndavies@csustan.edu::3ae40e7a-b5ff-4e95-920b-311f704b2fcf" providerId="AD" clId="Web-{2E8EC802-5377-1BCD-170D-0E5B2E1AB8D4}" dt="2024-02-29T23:32:37.398" v="3"/>
          <ac:spMkLst>
            <pc:docMk/>
            <pc:sldMk cId="774495409" sldId="257"/>
            <ac:spMk id="4" creationId="{137DE0CE-7E98-DC7F-8C89-1BFCDDCF323F}"/>
          </ac:spMkLst>
        </pc:spChg>
        <pc:spChg chg="add del mod">
          <ac:chgData name="Nathaniel Davies" userId="S::ndavies@csustan.edu::3ae40e7a-b5ff-4e95-920b-311f704b2fcf" providerId="AD" clId="Web-{2E8EC802-5377-1BCD-170D-0E5B2E1AB8D4}" dt="2024-02-29T23:32:41.352" v="7"/>
          <ac:spMkLst>
            <pc:docMk/>
            <pc:sldMk cId="774495409" sldId="257"/>
            <ac:spMk id="5" creationId="{70E50DAB-540B-8AE3-C442-99D10427B1D8}"/>
          </ac:spMkLst>
        </pc:spChg>
      </pc:sldChg>
    </pc:docChg>
  </pc:docChgLst>
  <pc:docChgLst>
    <pc:chgData name="Nathaniel Davies" userId="3ae40e7a-b5ff-4e95-920b-311f704b2fcf" providerId="ADAL" clId="{54854B5C-D8C7-2149-B1BE-A7B0620970DF}"/>
    <pc:docChg chg="undo custSel addSld delSld modSld sldOrd">
      <pc:chgData name="Nathaniel Davies" userId="3ae40e7a-b5ff-4e95-920b-311f704b2fcf" providerId="ADAL" clId="{54854B5C-D8C7-2149-B1BE-A7B0620970DF}" dt="2024-03-07T23:34:59.503" v="5245" actId="1076"/>
      <pc:docMkLst>
        <pc:docMk/>
      </pc:docMkLst>
      <pc:sldChg chg="addSp delSp modSp mod modTransition addAnim delAnim modAnim delDesignElem">
        <pc:chgData name="Nathaniel Davies" userId="3ae40e7a-b5ff-4e95-920b-311f704b2fcf" providerId="ADAL" clId="{54854B5C-D8C7-2149-B1BE-A7B0620970DF}" dt="2024-03-07T21:52:37.678" v="4395"/>
        <pc:sldMkLst>
          <pc:docMk/>
          <pc:sldMk cId="2985804764" sldId="256"/>
        </pc:sldMkLst>
        <pc:spChg chg="mod">
          <ac:chgData name="Nathaniel Davies" userId="3ae40e7a-b5ff-4e95-920b-311f704b2fcf" providerId="ADAL" clId="{54854B5C-D8C7-2149-B1BE-A7B0620970DF}" dt="2024-03-07T20:35:09.194" v="4071" actId="1076"/>
          <ac:spMkLst>
            <pc:docMk/>
            <pc:sldMk cId="2985804764" sldId="256"/>
            <ac:spMk id="2" creationId="{3455BE1E-C85A-DEDB-38C4-6DA00DF8C9D1}"/>
          </ac:spMkLst>
        </pc:spChg>
        <pc:spChg chg="mod">
          <ac:chgData name="Nathaniel Davies" userId="3ae40e7a-b5ff-4e95-920b-311f704b2fcf" providerId="ADAL" clId="{54854B5C-D8C7-2149-B1BE-A7B0620970DF}" dt="2024-03-07T20:34:54.960" v="4070" actId="20577"/>
          <ac:spMkLst>
            <pc:docMk/>
            <pc:sldMk cId="2985804764" sldId="256"/>
            <ac:spMk id="3" creationId="{008D4FCD-02AB-3E2D-DB22-3450DA7433F1}"/>
          </ac:spMkLst>
        </pc:spChg>
        <pc:spChg chg="add del">
          <ac:chgData name="Nathaniel Davies" userId="3ae40e7a-b5ff-4e95-920b-311f704b2fcf" providerId="ADAL" clId="{54854B5C-D8C7-2149-B1BE-A7B0620970DF}" dt="2024-03-06T20:18:13.647" v="2514" actId="26606"/>
          <ac:spMkLst>
            <pc:docMk/>
            <pc:sldMk cId="2985804764" sldId="256"/>
            <ac:spMk id="38" creationId="{4D60F200-5EB0-B223-2439-C96C67F0FEE1}"/>
          </ac:spMkLst>
        </pc:spChg>
        <pc:spChg chg="add del">
          <ac:chgData name="Nathaniel Davies" userId="3ae40e7a-b5ff-4e95-920b-311f704b2fcf" providerId="ADAL" clId="{54854B5C-D8C7-2149-B1BE-A7B0620970DF}" dt="2024-03-06T20:18:13.647" v="2514" actId="26606"/>
          <ac:spMkLst>
            <pc:docMk/>
            <pc:sldMk cId="2985804764" sldId="256"/>
            <ac:spMk id="39" creationId="{F92CB243-67C5-E304-31A0-4D7D607BAFBA}"/>
          </ac:spMkLst>
        </pc:spChg>
        <pc:spChg chg="add del">
          <ac:chgData name="Nathaniel Davies" userId="3ae40e7a-b5ff-4e95-920b-311f704b2fcf" providerId="ADAL" clId="{54854B5C-D8C7-2149-B1BE-A7B0620970DF}" dt="2024-03-06T20:18:13.647" v="2514" actId="26606"/>
          <ac:spMkLst>
            <pc:docMk/>
            <pc:sldMk cId="2985804764" sldId="256"/>
            <ac:spMk id="40" creationId="{11A95761-C93E-94BF-087D-D2A823789EAB}"/>
          </ac:spMkLst>
        </pc:spChg>
        <pc:spChg chg="add del">
          <ac:chgData name="Nathaniel Davies" userId="3ae40e7a-b5ff-4e95-920b-311f704b2fcf" providerId="ADAL" clId="{54854B5C-D8C7-2149-B1BE-A7B0620970DF}" dt="2024-03-06T20:18:13.647" v="2514" actId="26606"/>
          <ac:spMkLst>
            <pc:docMk/>
            <pc:sldMk cId="2985804764" sldId="256"/>
            <ac:spMk id="41" creationId="{6E63D1A5-FD49-4756-F62E-786C34E631EF}"/>
          </ac:spMkLst>
        </pc:spChg>
        <pc:spChg chg="add del">
          <ac:chgData name="Nathaniel Davies" userId="3ae40e7a-b5ff-4e95-920b-311f704b2fcf" providerId="ADAL" clId="{54854B5C-D8C7-2149-B1BE-A7B0620970DF}" dt="2024-03-06T20:17:48.997" v="2481" actId="26606"/>
          <ac:spMkLst>
            <pc:docMk/>
            <pc:sldMk cId="2985804764" sldId="256"/>
            <ac:spMk id="46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7:48.997" v="2481" actId="26606"/>
          <ac:spMkLst>
            <pc:docMk/>
            <pc:sldMk cId="2985804764" sldId="256"/>
            <ac:spMk id="48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7:48.997" v="2481" actId="26606"/>
          <ac:spMkLst>
            <pc:docMk/>
            <pc:sldMk cId="2985804764" sldId="256"/>
            <ac:spMk id="50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7:48.997" v="2481" actId="26606"/>
          <ac:spMkLst>
            <pc:docMk/>
            <pc:sldMk cId="2985804764" sldId="256"/>
            <ac:spMk id="52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7:49.862" v="2485" actId="26606"/>
          <ac:spMkLst>
            <pc:docMk/>
            <pc:sldMk cId="2985804764" sldId="256"/>
            <ac:spMk id="54" creationId="{657F69E0-C4B0-4BEC-A689-4F8D877F05D4}"/>
          </ac:spMkLst>
        </pc:spChg>
        <pc:spChg chg="add del">
          <ac:chgData name="Nathaniel Davies" userId="3ae40e7a-b5ff-4e95-920b-311f704b2fcf" providerId="ADAL" clId="{54854B5C-D8C7-2149-B1BE-A7B0620970DF}" dt="2024-03-06T20:17:49.862" v="2485" actId="26606"/>
          <ac:spMkLst>
            <pc:docMk/>
            <pc:sldMk cId="2985804764" sldId="256"/>
            <ac:spMk id="55" creationId="{9F6380B4-6A1C-481E-8408-B4E6C75B9B81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56" creationId="{AFD5167C-AF48-26F0-7A9F-3F7643374872}"/>
          </ac:spMkLst>
        </pc:spChg>
        <pc:spChg chg="add del">
          <ac:chgData name="Nathaniel Davies" userId="3ae40e7a-b5ff-4e95-920b-311f704b2fcf" providerId="ADAL" clId="{54854B5C-D8C7-2149-B1BE-A7B0620970DF}" dt="2024-03-06T20:17:51.363" v="2489" actId="26606"/>
          <ac:spMkLst>
            <pc:docMk/>
            <pc:sldMk cId="2985804764" sldId="256"/>
            <ac:spMk id="57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7:51.363" v="2489" actId="26606"/>
          <ac:spMkLst>
            <pc:docMk/>
            <pc:sldMk cId="2985804764" sldId="256"/>
            <ac:spMk id="58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7:51.363" v="2489" actId="26606"/>
          <ac:spMkLst>
            <pc:docMk/>
            <pc:sldMk cId="2985804764" sldId="256"/>
            <ac:spMk id="59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7:51.363" v="2489" actId="26606"/>
          <ac:spMkLst>
            <pc:docMk/>
            <pc:sldMk cId="2985804764" sldId="256"/>
            <ac:spMk id="60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7:53.407" v="2493" actId="26606"/>
          <ac:spMkLst>
            <pc:docMk/>
            <pc:sldMk cId="2985804764" sldId="256"/>
            <ac:spMk id="62" creationId="{657F69E0-C4B0-4BEC-A689-4F8D877F05D4}"/>
          </ac:spMkLst>
        </pc:spChg>
        <pc:spChg chg="add del">
          <ac:chgData name="Nathaniel Davies" userId="3ae40e7a-b5ff-4e95-920b-311f704b2fcf" providerId="ADAL" clId="{54854B5C-D8C7-2149-B1BE-A7B0620970DF}" dt="2024-03-06T20:17:53.407" v="2493" actId="26606"/>
          <ac:spMkLst>
            <pc:docMk/>
            <pc:sldMk cId="2985804764" sldId="256"/>
            <ac:spMk id="63" creationId="{9F6380B4-6A1C-481E-8408-B4E6C75B9B81}"/>
          </ac:spMkLst>
        </pc:spChg>
        <pc:spChg chg="add del">
          <ac:chgData name="Nathaniel Davies" userId="3ae40e7a-b5ff-4e95-920b-311f704b2fcf" providerId="ADAL" clId="{54854B5C-D8C7-2149-B1BE-A7B0620970DF}" dt="2024-03-06T20:17:57.055" v="2495" actId="26606"/>
          <ac:spMkLst>
            <pc:docMk/>
            <pc:sldMk cId="2985804764" sldId="256"/>
            <ac:spMk id="65" creationId="{06DA9DF9-31F7-4056-B42E-878CC92417B8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67" creationId="{4D60F200-5EB0-B223-2439-C96C67F0FEE1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68" creationId="{74067CD3-146F-6228-E362-39AA720C25F7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69" creationId="{271C7E5C-A0F8-E9FA-56DB-31A257FD4EDB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70" creationId="{33F70A3C-4474-2A39-470C-FD55A8837503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71" creationId="{BAC3F7D4-9613-0E1F-901C-98FE831DEBC0}"/>
          </ac:spMkLst>
        </pc:spChg>
        <pc:spChg chg="add del">
          <ac:chgData name="Nathaniel Davies" userId="3ae40e7a-b5ff-4e95-920b-311f704b2fcf" providerId="ADAL" clId="{54854B5C-D8C7-2149-B1BE-A7B0620970DF}" dt="2024-03-06T20:17:59.487" v="2497" actId="26606"/>
          <ac:spMkLst>
            <pc:docMk/>
            <pc:sldMk cId="2985804764" sldId="256"/>
            <ac:spMk id="72" creationId="{87B30A01-FCA8-86A5-A840-C32A3BE2EDD6}"/>
          </ac:spMkLst>
        </pc:spChg>
        <pc:spChg chg="add del">
          <ac:chgData name="Nathaniel Davies" userId="3ae40e7a-b5ff-4e95-920b-311f704b2fcf" providerId="ADAL" clId="{54854B5C-D8C7-2149-B1BE-A7B0620970DF}" dt="2024-03-06T20:18:00.215" v="2499" actId="26606"/>
          <ac:spMkLst>
            <pc:docMk/>
            <pc:sldMk cId="2985804764" sldId="256"/>
            <ac:spMk id="74" creationId="{0DBF1ABE-8590-450D-BB49-BDDCCF3EEA9E}"/>
          </ac:spMkLst>
        </pc:spChg>
        <pc:spChg chg="add del">
          <ac:chgData name="Nathaniel Davies" userId="3ae40e7a-b5ff-4e95-920b-311f704b2fcf" providerId="ADAL" clId="{54854B5C-D8C7-2149-B1BE-A7B0620970DF}" dt="2024-03-06T20:18:00.215" v="2499" actId="26606"/>
          <ac:spMkLst>
            <pc:docMk/>
            <pc:sldMk cId="2985804764" sldId="256"/>
            <ac:spMk id="75" creationId="{F6DD4703-FD80-4610-ACE9-01DCD86D8C18}"/>
          </ac:spMkLst>
        </pc:spChg>
        <pc:spChg chg="add del">
          <ac:chgData name="Nathaniel Davies" userId="3ae40e7a-b5ff-4e95-920b-311f704b2fcf" providerId="ADAL" clId="{54854B5C-D8C7-2149-B1BE-A7B0620970DF}" dt="2024-03-06T20:18:00.215" v="2499" actId="26606"/>
          <ac:spMkLst>
            <pc:docMk/>
            <pc:sldMk cId="2985804764" sldId="256"/>
            <ac:spMk id="76" creationId="{9CEFCBC2-6F82-4011-8D8D-90F43DCB1DAF}"/>
          </ac:spMkLst>
        </pc:spChg>
        <pc:spChg chg="add del">
          <ac:chgData name="Nathaniel Davies" userId="3ae40e7a-b5ff-4e95-920b-311f704b2fcf" providerId="ADAL" clId="{54854B5C-D8C7-2149-B1BE-A7B0620970DF}" dt="2024-03-06T20:18:00.215" v="2499" actId="26606"/>
          <ac:spMkLst>
            <pc:docMk/>
            <pc:sldMk cId="2985804764" sldId="256"/>
            <ac:spMk id="77" creationId="{2E9DED9E-DE30-402A-B9D1-AC3C24025AD4}"/>
          </ac:spMkLst>
        </pc:spChg>
        <pc:spChg chg="add del">
          <ac:chgData name="Nathaniel Davies" userId="3ae40e7a-b5ff-4e95-920b-311f704b2fcf" providerId="ADAL" clId="{54854B5C-D8C7-2149-B1BE-A7B0620970DF}" dt="2024-03-06T20:18:00.215" v="2499" actId="26606"/>
          <ac:spMkLst>
            <pc:docMk/>
            <pc:sldMk cId="2985804764" sldId="256"/>
            <ac:spMk id="78" creationId="{5CCB7C65-BA06-49C5-8D3C-51F97B409D65}"/>
          </ac:spMkLst>
        </pc:spChg>
        <pc:spChg chg="add del">
          <ac:chgData name="Nathaniel Davies" userId="3ae40e7a-b5ff-4e95-920b-311f704b2fcf" providerId="ADAL" clId="{54854B5C-D8C7-2149-B1BE-A7B0620970DF}" dt="2024-03-06T20:18:02.415" v="2501" actId="26606"/>
          <ac:spMkLst>
            <pc:docMk/>
            <pc:sldMk cId="2985804764" sldId="256"/>
            <ac:spMk id="80" creationId="{9B7AD9F6-8CE7-4299-8FC6-328F4DCD3FF9}"/>
          </ac:spMkLst>
        </pc:spChg>
        <pc:spChg chg="add del">
          <ac:chgData name="Nathaniel Davies" userId="3ae40e7a-b5ff-4e95-920b-311f704b2fcf" providerId="ADAL" clId="{54854B5C-D8C7-2149-B1BE-A7B0620970DF}" dt="2024-03-06T20:18:02.415" v="2501" actId="26606"/>
          <ac:spMkLst>
            <pc:docMk/>
            <pc:sldMk cId="2985804764" sldId="256"/>
            <ac:spMk id="81" creationId="{F49775AF-8896-43EE-92C6-83497D6DC56F}"/>
          </ac:spMkLst>
        </pc:spChg>
        <pc:spChg chg="add del">
          <ac:chgData name="Nathaniel Davies" userId="3ae40e7a-b5ff-4e95-920b-311f704b2fcf" providerId="ADAL" clId="{54854B5C-D8C7-2149-B1BE-A7B0620970DF}" dt="2024-03-06T20:18:03.084" v="2503" actId="26606"/>
          <ac:spMkLst>
            <pc:docMk/>
            <pc:sldMk cId="2985804764" sldId="256"/>
            <ac:spMk id="83" creationId="{7B1AB9FE-36F5-4FD1-9850-DB5C5AD4828F}"/>
          </ac:spMkLst>
        </pc:spChg>
        <pc:spChg chg="add del">
          <ac:chgData name="Nathaniel Davies" userId="3ae40e7a-b5ff-4e95-920b-311f704b2fcf" providerId="ADAL" clId="{54854B5C-D8C7-2149-B1BE-A7B0620970DF}" dt="2024-03-06T20:18:03.084" v="2503" actId="26606"/>
          <ac:spMkLst>
            <pc:docMk/>
            <pc:sldMk cId="2985804764" sldId="256"/>
            <ac:spMk id="84" creationId="{F489C2E0-4895-4B72-85EA-7EE9FAFFDC7E}"/>
          </ac:spMkLst>
        </pc:spChg>
        <pc:spChg chg="add del">
          <ac:chgData name="Nathaniel Davies" userId="3ae40e7a-b5ff-4e95-920b-311f704b2fcf" providerId="ADAL" clId="{54854B5C-D8C7-2149-B1BE-A7B0620970DF}" dt="2024-03-06T20:18:04.499" v="2505" actId="26606"/>
          <ac:spMkLst>
            <pc:docMk/>
            <pc:sldMk cId="2985804764" sldId="256"/>
            <ac:spMk id="86" creationId="{0671A8AE-40A1-4631-A6B8-581AFF065482}"/>
          </ac:spMkLst>
        </pc:spChg>
        <pc:spChg chg="add del">
          <ac:chgData name="Nathaniel Davies" userId="3ae40e7a-b5ff-4e95-920b-311f704b2fcf" providerId="ADAL" clId="{54854B5C-D8C7-2149-B1BE-A7B0620970DF}" dt="2024-03-06T20:18:04.499" v="2505" actId="26606"/>
          <ac:spMkLst>
            <pc:docMk/>
            <pc:sldMk cId="2985804764" sldId="256"/>
            <ac:spMk id="87" creationId="{AB58EF07-17C2-48CF-ABB0-EEF1F17CB8F0}"/>
          </ac:spMkLst>
        </pc:spChg>
        <pc:spChg chg="add del">
          <ac:chgData name="Nathaniel Davies" userId="3ae40e7a-b5ff-4e95-920b-311f704b2fcf" providerId="ADAL" clId="{54854B5C-D8C7-2149-B1BE-A7B0620970DF}" dt="2024-03-06T20:18:04.499" v="2505" actId="26606"/>
          <ac:spMkLst>
            <pc:docMk/>
            <pc:sldMk cId="2985804764" sldId="256"/>
            <ac:spMk id="88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8:04.499" v="2505" actId="26606"/>
          <ac:spMkLst>
            <pc:docMk/>
            <pc:sldMk cId="2985804764" sldId="256"/>
            <ac:spMk id="89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8:06.219" v="2507" actId="26606"/>
          <ac:spMkLst>
            <pc:docMk/>
            <pc:sldMk cId="2985804764" sldId="256"/>
            <ac:spMk id="91" creationId="{8A94871E-96FC-4ADE-815B-41A636E34F1A}"/>
          </ac:spMkLst>
        </pc:spChg>
        <pc:spChg chg="add del">
          <ac:chgData name="Nathaniel Davies" userId="3ae40e7a-b5ff-4e95-920b-311f704b2fcf" providerId="ADAL" clId="{54854B5C-D8C7-2149-B1BE-A7B0620970DF}" dt="2024-03-06T20:18:06.219" v="2507" actId="26606"/>
          <ac:spMkLst>
            <pc:docMk/>
            <pc:sldMk cId="2985804764" sldId="256"/>
            <ac:spMk id="92" creationId="{3FCFB1DE-0B7E-48CC-BA90-B2AB0889F9D6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4" creationId="{2B577FF9-3543-4875-815D-3D87BD8A2002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5" creationId="{F5569EEC-E12F-4856-B407-02B2813A4AA5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6" creationId="{CF860788-3A6A-45A3-B3F1-06F159665603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7" creationId="{DF1E3393-B852-4883-B778-ED3525112942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8" creationId="{39853D09-4205-4CC7-83EB-288E886AC9E4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99" creationId="{0D040B79-3E73-4A31-840D-D6B9C9FDFC46}"/>
          </ac:spMkLst>
        </pc:spChg>
        <pc:spChg chg="add del">
          <ac:chgData name="Nathaniel Davies" userId="3ae40e7a-b5ff-4e95-920b-311f704b2fcf" providerId="ADAL" clId="{54854B5C-D8C7-2149-B1BE-A7B0620970DF}" dt="2024-03-06T20:18:08.626" v="2509" actId="26606"/>
          <ac:spMkLst>
            <pc:docMk/>
            <pc:sldMk cId="2985804764" sldId="256"/>
            <ac:spMk id="100" creationId="{156C6AE5-3F8B-42AC-9EA4-1B686A11E93F}"/>
          </ac:spMkLst>
        </pc:spChg>
        <pc:spChg chg="add del">
          <ac:chgData name="Nathaniel Davies" userId="3ae40e7a-b5ff-4e95-920b-311f704b2fcf" providerId="ADAL" clId="{54854B5C-D8C7-2149-B1BE-A7B0620970DF}" dt="2024-03-06T20:18:13.423" v="2513" actId="26606"/>
          <ac:spMkLst>
            <pc:docMk/>
            <pc:sldMk cId="2985804764" sldId="256"/>
            <ac:spMk id="102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8:13.423" v="2513" actId="26606"/>
          <ac:spMkLst>
            <pc:docMk/>
            <pc:sldMk cId="2985804764" sldId="256"/>
            <ac:spMk id="103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8:13.423" v="2513" actId="26606"/>
          <ac:spMkLst>
            <pc:docMk/>
            <pc:sldMk cId="2985804764" sldId="256"/>
            <ac:spMk id="104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8:13.423" v="2513" actId="26606"/>
          <ac:spMkLst>
            <pc:docMk/>
            <pc:sldMk cId="2985804764" sldId="256"/>
            <ac:spMk id="105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8:56.887" v="2533" actId="26606"/>
          <ac:spMkLst>
            <pc:docMk/>
            <pc:sldMk cId="2985804764" sldId="256"/>
            <ac:spMk id="107" creationId="{657F69E0-C4B0-4BEC-A689-4F8D877F05D4}"/>
          </ac:spMkLst>
        </pc:spChg>
        <pc:spChg chg="add del">
          <ac:chgData name="Nathaniel Davies" userId="3ae40e7a-b5ff-4e95-920b-311f704b2fcf" providerId="ADAL" clId="{54854B5C-D8C7-2149-B1BE-A7B0620970DF}" dt="2024-03-06T20:18:56.887" v="2533" actId="26606"/>
          <ac:spMkLst>
            <pc:docMk/>
            <pc:sldMk cId="2985804764" sldId="256"/>
            <ac:spMk id="108" creationId="{9F6380B4-6A1C-481E-8408-B4E6C75B9B81}"/>
          </ac:spMkLst>
        </pc:spChg>
        <pc:spChg chg="add del">
          <ac:chgData name="Nathaniel Davies" userId="3ae40e7a-b5ff-4e95-920b-311f704b2fcf" providerId="ADAL" clId="{54854B5C-D8C7-2149-B1BE-A7B0620970DF}" dt="2024-03-06T20:18:45.229" v="2518" actId="26606"/>
          <ac:spMkLst>
            <pc:docMk/>
            <pc:sldMk cId="2985804764" sldId="256"/>
            <ac:spMk id="113" creationId="{9C6777B5-64F4-4200-B099-34168B69FE53}"/>
          </ac:spMkLst>
        </pc:spChg>
        <pc:spChg chg="add del">
          <ac:chgData name="Nathaniel Davies" userId="3ae40e7a-b5ff-4e95-920b-311f704b2fcf" providerId="ADAL" clId="{54854B5C-D8C7-2149-B1BE-A7B0620970DF}" dt="2024-03-06T20:18:45.229" v="2518" actId="26606"/>
          <ac:spMkLst>
            <pc:docMk/>
            <pc:sldMk cId="2985804764" sldId="256"/>
            <ac:spMk id="115" creationId="{9B37791B-B040-4694-BFDC-8DD132D86E8E}"/>
          </ac:spMkLst>
        </pc:spChg>
        <pc:spChg chg="add del">
          <ac:chgData name="Nathaniel Davies" userId="3ae40e7a-b5ff-4e95-920b-311f704b2fcf" providerId="ADAL" clId="{54854B5C-D8C7-2149-B1BE-A7B0620970DF}" dt="2024-03-06T20:18:55.495" v="2530" actId="26606"/>
          <ac:spMkLst>
            <pc:docMk/>
            <pc:sldMk cId="2985804764" sldId="256"/>
            <ac:spMk id="119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8:46.876" v="2520" actId="26606"/>
          <ac:spMkLst>
            <pc:docMk/>
            <pc:sldMk cId="2985804764" sldId="256"/>
            <ac:spMk id="121" creationId="{C1DD1A8A-57D5-4A81-AD04-532B043C5611}"/>
          </ac:spMkLst>
        </pc:spChg>
        <pc:spChg chg="add del">
          <ac:chgData name="Nathaniel Davies" userId="3ae40e7a-b5ff-4e95-920b-311f704b2fcf" providerId="ADAL" clId="{54854B5C-D8C7-2149-B1BE-A7B0620970DF}" dt="2024-03-06T20:18:46.876" v="2520" actId="26606"/>
          <ac:spMkLst>
            <pc:docMk/>
            <pc:sldMk cId="2985804764" sldId="256"/>
            <ac:spMk id="122" creationId="{007891EC-4501-44ED-A8C8-B11B6DB767AB}"/>
          </ac:spMkLst>
        </pc:spChg>
        <pc:spChg chg="add del">
          <ac:chgData name="Nathaniel Davies" userId="3ae40e7a-b5ff-4e95-920b-311f704b2fcf" providerId="ADAL" clId="{54854B5C-D8C7-2149-B1BE-A7B0620970DF}" dt="2024-03-06T20:18:47.448" v="2522" actId="26606"/>
          <ac:spMkLst>
            <pc:docMk/>
            <pc:sldMk cId="2985804764" sldId="256"/>
            <ac:spMk id="124" creationId="{22A397E7-BF60-45B2-84C7-B074B76C37A7}"/>
          </ac:spMkLst>
        </pc:spChg>
        <pc:spChg chg="add del">
          <ac:chgData name="Nathaniel Davies" userId="3ae40e7a-b5ff-4e95-920b-311f704b2fcf" providerId="ADAL" clId="{54854B5C-D8C7-2149-B1BE-A7B0620970DF}" dt="2024-03-06T20:18:47.448" v="2522" actId="26606"/>
          <ac:spMkLst>
            <pc:docMk/>
            <pc:sldMk cId="2985804764" sldId="256"/>
            <ac:spMk id="125" creationId="{890DEF05-784E-4B61-89E4-04C4ECF4E5A0}"/>
          </ac:spMkLst>
        </pc:spChg>
        <pc:spChg chg="add del">
          <ac:chgData name="Nathaniel Davies" userId="3ae40e7a-b5ff-4e95-920b-311f704b2fcf" providerId="ADAL" clId="{54854B5C-D8C7-2149-B1BE-A7B0620970DF}" dt="2024-03-06T20:18:50.839" v="2524" actId="26606"/>
          <ac:spMkLst>
            <pc:docMk/>
            <pc:sldMk cId="2985804764" sldId="256"/>
            <ac:spMk id="132" creationId="{94714483-7072-431F-9DBE-87F44E4D44BC}"/>
          </ac:spMkLst>
        </pc:spChg>
        <pc:spChg chg="add del">
          <ac:chgData name="Nathaniel Davies" userId="3ae40e7a-b5ff-4e95-920b-311f704b2fcf" providerId="ADAL" clId="{54854B5C-D8C7-2149-B1BE-A7B0620970DF}" dt="2024-03-06T20:18:50.839" v="2524" actId="26606"/>
          <ac:spMkLst>
            <pc:docMk/>
            <pc:sldMk cId="2985804764" sldId="256"/>
            <ac:spMk id="133" creationId="{832F3179-0CD5-40C8-9939-D8355006F7BA}"/>
          </ac:spMkLst>
        </pc:spChg>
        <pc:spChg chg="add del">
          <ac:chgData name="Nathaniel Davies" userId="3ae40e7a-b5ff-4e95-920b-311f704b2fcf" providerId="ADAL" clId="{54854B5C-D8C7-2149-B1BE-A7B0620970DF}" dt="2024-03-06T20:18:50.839" v="2524" actId="26606"/>
          <ac:spMkLst>
            <pc:docMk/>
            <pc:sldMk cId="2985804764" sldId="256"/>
            <ac:spMk id="134" creationId="{495892E1-F4A5-4991-AC52-4F417B14A2A2}"/>
          </ac:spMkLst>
        </pc:spChg>
        <pc:spChg chg="add del">
          <ac:chgData name="Nathaniel Davies" userId="3ae40e7a-b5ff-4e95-920b-311f704b2fcf" providerId="ADAL" clId="{54854B5C-D8C7-2149-B1BE-A7B0620970DF}" dt="2024-03-06T20:18:50.839" v="2524" actId="26606"/>
          <ac:spMkLst>
            <pc:docMk/>
            <pc:sldMk cId="2985804764" sldId="256"/>
            <ac:spMk id="143" creationId="{E2683E3F-F855-4549-84F8-42064EC0F247}"/>
          </ac:spMkLst>
        </pc:spChg>
        <pc:spChg chg="add del">
          <ac:chgData name="Nathaniel Davies" userId="3ae40e7a-b5ff-4e95-920b-311f704b2fcf" providerId="ADAL" clId="{54854B5C-D8C7-2149-B1BE-A7B0620970DF}" dt="2024-03-06T20:18:52.017" v="2526" actId="26606"/>
          <ac:spMkLst>
            <pc:docMk/>
            <pc:sldMk cId="2985804764" sldId="256"/>
            <ac:spMk id="145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8:52.017" v="2526" actId="26606"/>
          <ac:spMkLst>
            <pc:docMk/>
            <pc:sldMk cId="2985804764" sldId="256"/>
            <ac:spMk id="146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8:52.017" v="2526" actId="26606"/>
          <ac:spMkLst>
            <pc:docMk/>
            <pc:sldMk cId="2985804764" sldId="256"/>
            <ac:spMk id="147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8:52.017" v="2526" actId="26606"/>
          <ac:spMkLst>
            <pc:docMk/>
            <pc:sldMk cId="2985804764" sldId="256"/>
            <ac:spMk id="148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8:52.810" v="2528" actId="26606"/>
          <ac:spMkLst>
            <pc:docMk/>
            <pc:sldMk cId="2985804764" sldId="256"/>
            <ac:spMk id="150" creationId="{657F69E0-C4B0-4BEC-A689-4F8D877F05D4}"/>
          </ac:spMkLst>
        </pc:spChg>
        <pc:spChg chg="add del">
          <ac:chgData name="Nathaniel Davies" userId="3ae40e7a-b5ff-4e95-920b-311f704b2fcf" providerId="ADAL" clId="{54854B5C-D8C7-2149-B1BE-A7B0620970DF}" dt="2024-03-06T20:18:52.810" v="2528" actId="26606"/>
          <ac:spMkLst>
            <pc:docMk/>
            <pc:sldMk cId="2985804764" sldId="256"/>
            <ac:spMk id="151" creationId="{9F6380B4-6A1C-481E-8408-B4E6C75B9B81}"/>
          </ac:spMkLst>
        </pc:spChg>
        <pc:spChg chg="add del">
          <ac:chgData name="Nathaniel Davies" userId="3ae40e7a-b5ff-4e95-920b-311f704b2fcf" providerId="ADAL" clId="{54854B5C-D8C7-2149-B1BE-A7B0620970DF}" dt="2024-03-06T20:18:55.495" v="2530" actId="26606"/>
          <ac:spMkLst>
            <pc:docMk/>
            <pc:sldMk cId="2985804764" sldId="256"/>
            <ac:spMk id="153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8:55.495" v="2530" actId="26606"/>
          <ac:spMkLst>
            <pc:docMk/>
            <pc:sldMk cId="2985804764" sldId="256"/>
            <ac:spMk id="154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8:55.495" v="2530" actId="26606"/>
          <ac:spMkLst>
            <pc:docMk/>
            <pc:sldMk cId="2985804764" sldId="256"/>
            <ac:spMk id="155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8:56.643" v="2532" actId="26606"/>
          <ac:spMkLst>
            <pc:docMk/>
            <pc:sldMk cId="2985804764" sldId="256"/>
            <ac:spMk id="157" creationId="{657F69E0-C4B0-4BEC-A689-4F8D877F05D4}"/>
          </ac:spMkLst>
        </pc:spChg>
        <pc:spChg chg="add del">
          <ac:chgData name="Nathaniel Davies" userId="3ae40e7a-b5ff-4e95-920b-311f704b2fcf" providerId="ADAL" clId="{54854B5C-D8C7-2149-B1BE-A7B0620970DF}" dt="2024-03-06T20:18:56.643" v="2532" actId="26606"/>
          <ac:spMkLst>
            <pc:docMk/>
            <pc:sldMk cId="2985804764" sldId="256"/>
            <ac:spMk id="158" creationId="{9F6380B4-6A1C-481E-8408-B4E6C75B9B81}"/>
          </ac:spMkLst>
        </pc:spChg>
        <pc:spChg chg="add del">
          <ac:chgData name="Nathaniel Davies" userId="3ae40e7a-b5ff-4e95-920b-311f704b2fcf" providerId="ADAL" clId="{54854B5C-D8C7-2149-B1BE-A7B0620970DF}" dt="2024-03-06T20:19:25.074" v="2540" actId="26606"/>
          <ac:spMkLst>
            <pc:docMk/>
            <pc:sldMk cId="2985804764" sldId="256"/>
            <ac:spMk id="160" creationId="{E91DC736-0EF8-4F87-9146-EBF1D2EE4D3D}"/>
          </ac:spMkLst>
        </pc:spChg>
        <pc:spChg chg="add del">
          <ac:chgData name="Nathaniel Davies" userId="3ae40e7a-b5ff-4e95-920b-311f704b2fcf" providerId="ADAL" clId="{54854B5C-D8C7-2149-B1BE-A7B0620970DF}" dt="2024-03-06T20:19:25.074" v="2540" actId="26606"/>
          <ac:spMkLst>
            <pc:docMk/>
            <pc:sldMk cId="2985804764" sldId="256"/>
            <ac:spMk id="161" creationId="{097CD68E-23E3-4007-8847-CD0944C4F7BE}"/>
          </ac:spMkLst>
        </pc:spChg>
        <pc:spChg chg="add del">
          <ac:chgData name="Nathaniel Davies" userId="3ae40e7a-b5ff-4e95-920b-311f704b2fcf" providerId="ADAL" clId="{54854B5C-D8C7-2149-B1BE-A7B0620970DF}" dt="2024-03-06T20:19:25.074" v="2540" actId="26606"/>
          <ac:spMkLst>
            <pc:docMk/>
            <pc:sldMk cId="2985804764" sldId="256"/>
            <ac:spMk id="162" creationId="{AF2F604E-43BE-4DC3-B983-E071523364F8}"/>
          </ac:spMkLst>
        </pc:spChg>
        <pc:spChg chg="add del">
          <ac:chgData name="Nathaniel Davies" userId="3ae40e7a-b5ff-4e95-920b-311f704b2fcf" providerId="ADAL" clId="{54854B5C-D8C7-2149-B1BE-A7B0620970DF}" dt="2024-03-06T20:19:25.074" v="2540" actId="26606"/>
          <ac:spMkLst>
            <pc:docMk/>
            <pc:sldMk cId="2985804764" sldId="256"/>
            <ac:spMk id="163" creationId="{08C9B587-E65E-4B52-B37C-ABEBB6E87928}"/>
          </ac:spMkLst>
        </pc:spChg>
        <pc:spChg chg="add del">
          <ac:chgData name="Nathaniel Davies" userId="3ae40e7a-b5ff-4e95-920b-311f704b2fcf" providerId="ADAL" clId="{54854B5C-D8C7-2149-B1BE-A7B0620970DF}" dt="2024-03-06T20:19:15.084" v="2535" actId="26606"/>
          <ac:spMkLst>
            <pc:docMk/>
            <pc:sldMk cId="2985804764" sldId="256"/>
            <ac:spMk id="168" creationId="{06DA9DF9-31F7-4056-B42E-878CC92417B8}"/>
          </ac:spMkLst>
        </pc:spChg>
        <pc:spChg chg="add del">
          <ac:chgData name="Nathaniel Davies" userId="3ae40e7a-b5ff-4e95-920b-311f704b2fcf" providerId="ADAL" clId="{54854B5C-D8C7-2149-B1BE-A7B0620970DF}" dt="2024-03-06T20:19:16.675" v="2537" actId="26606"/>
          <ac:spMkLst>
            <pc:docMk/>
            <pc:sldMk cId="2985804764" sldId="256"/>
            <ac:spMk id="175" creationId="{870A1295-61BC-4214-AA3E-D396673024D0}"/>
          </ac:spMkLst>
        </pc:spChg>
        <pc:spChg chg="add del">
          <ac:chgData name="Nathaniel Davies" userId="3ae40e7a-b5ff-4e95-920b-311f704b2fcf" providerId="ADAL" clId="{54854B5C-D8C7-2149-B1BE-A7B0620970DF}" dt="2024-03-06T20:19:25.070" v="2539" actId="26606"/>
          <ac:spMkLst>
            <pc:docMk/>
            <pc:sldMk cId="2985804764" sldId="256"/>
            <ac:spMk id="177" creationId="{06DA9DF9-31F7-4056-B42E-878CC92417B8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985804764" sldId="256"/>
            <ac:spMk id="179" creationId="{ECC07320-C2CA-4E29-8481-9D9E143C7788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985804764" sldId="256"/>
            <ac:spMk id="180" creationId="{178FB36B-5BFE-42CA-BC60-1115E0D95EEC}"/>
          </ac:spMkLst>
        </pc:spChg>
        <pc:grpChg chg="add del">
          <ac:chgData name="Nathaniel Davies" userId="3ae40e7a-b5ff-4e95-920b-311f704b2fcf" providerId="ADAL" clId="{54854B5C-D8C7-2149-B1BE-A7B0620970DF}" dt="2024-03-06T20:18:45.229" v="2518" actId="26606"/>
          <ac:grpSpMkLst>
            <pc:docMk/>
            <pc:sldMk cId="2985804764" sldId="256"/>
            <ac:grpSpMk id="117" creationId="{4252769E-B9F0-4068-A645-5BBEF16E9C28}"/>
          </ac:grpSpMkLst>
        </pc:grpChg>
        <pc:grpChg chg="add del">
          <ac:chgData name="Nathaniel Davies" userId="3ae40e7a-b5ff-4e95-920b-311f704b2fcf" providerId="ADAL" clId="{54854B5C-D8C7-2149-B1BE-A7B0620970DF}" dt="2024-03-06T20:18:50.839" v="2524" actId="26606"/>
          <ac:grpSpMkLst>
            <pc:docMk/>
            <pc:sldMk cId="2985804764" sldId="256"/>
            <ac:grpSpMk id="127" creationId="{8FC90B1E-0223-4440-AF22-8F32F6F0C7D2}"/>
          </ac:grpSpMkLst>
        </pc:grpChg>
        <pc:grpChg chg="add del">
          <ac:chgData name="Nathaniel Davies" userId="3ae40e7a-b5ff-4e95-920b-311f704b2fcf" providerId="ADAL" clId="{54854B5C-D8C7-2149-B1BE-A7B0620970DF}" dt="2024-03-06T20:18:50.839" v="2524" actId="26606"/>
          <ac:grpSpMkLst>
            <pc:docMk/>
            <pc:sldMk cId="2985804764" sldId="256"/>
            <ac:grpSpMk id="135" creationId="{11CE155D-684B-4F5E-B835-C52765E310E7}"/>
          </ac:grpSpMkLst>
        </pc:grpChg>
        <pc:grpChg chg="add del">
          <ac:chgData name="Nathaniel Davies" userId="3ae40e7a-b5ff-4e95-920b-311f704b2fcf" providerId="ADAL" clId="{54854B5C-D8C7-2149-B1BE-A7B0620970DF}" dt="2024-03-06T20:18:50.839" v="2524" actId="26606"/>
          <ac:grpSpMkLst>
            <pc:docMk/>
            <pc:sldMk cId="2985804764" sldId="256"/>
            <ac:grpSpMk id="140" creationId="{ACF597F8-76AA-44FA-8E6A-06223B66C0DD}"/>
          </ac:grpSpMkLst>
        </pc:grpChg>
        <pc:grpChg chg="add del">
          <ac:chgData name="Nathaniel Davies" userId="3ae40e7a-b5ff-4e95-920b-311f704b2fcf" providerId="ADAL" clId="{54854B5C-D8C7-2149-B1BE-A7B0620970DF}" dt="2024-03-06T20:19:16.675" v="2537" actId="26606"/>
          <ac:grpSpMkLst>
            <pc:docMk/>
            <pc:sldMk cId="2985804764" sldId="256"/>
            <ac:grpSpMk id="170" creationId="{0B139475-2B26-4CA9-9413-DE741E49F7BB}"/>
          </ac:grpSpMkLst>
        </pc:grpChg>
        <pc:picChg chg="mod ord">
          <ac:chgData name="Nathaniel Davies" userId="3ae40e7a-b5ff-4e95-920b-311f704b2fcf" providerId="ADAL" clId="{54854B5C-D8C7-2149-B1BE-A7B0620970DF}" dt="2024-03-06T20:19:25.074" v="2540" actId="26606"/>
          <ac:picMkLst>
            <pc:docMk/>
            <pc:sldMk cId="2985804764" sldId="256"/>
            <ac:picMk id="5" creationId="{51F99DC5-2125-FF66-B19A-E6BE06680F24}"/>
          </ac:picMkLst>
        </pc:picChg>
        <pc:cxnChg chg="add del">
          <ac:chgData name="Nathaniel Davies" userId="3ae40e7a-b5ff-4e95-920b-311f704b2fcf" providerId="ADAL" clId="{54854B5C-D8C7-2149-B1BE-A7B0620970DF}" dt="2024-03-06T20:18:47.448" v="2522" actId="26606"/>
          <ac:cxnSpMkLst>
            <pc:docMk/>
            <pc:sldMk cId="2985804764" sldId="256"/>
            <ac:cxnSpMk id="126" creationId="{C41BAEC7-F7B0-4224-8B18-8F74B7D87F0B}"/>
          </ac:cxnSpMkLst>
        </pc:cxnChg>
      </pc:sldChg>
      <pc:sldChg chg="addSp delSp modSp add del mod delDesignElem">
        <pc:chgData name="Nathaniel Davies" userId="3ae40e7a-b5ff-4e95-920b-311f704b2fcf" providerId="ADAL" clId="{54854B5C-D8C7-2149-B1BE-A7B0620970DF}" dt="2024-03-07T22:16:42.565" v="4738" actId="20577"/>
        <pc:sldMkLst>
          <pc:docMk/>
          <pc:sldMk cId="774495409" sldId="257"/>
        </pc:sldMkLst>
        <pc:spChg chg="mod">
          <ac:chgData name="Nathaniel Davies" userId="3ae40e7a-b5ff-4e95-920b-311f704b2fcf" providerId="ADAL" clId="{54854B5C-D8C7-2149-B1BE-A7B0620970DF}" dt="2024-03-07T00:13:34.720" v="2834" actId="20577"/>
          <ac:spMkLst>
            <pc:docMk/>
            <pc:sldMk cId="774495409" sldId="257"/>
            <ac:spMk id="2" creationId="{AE189A40-FB3C-5A20-B691-F3BC42A8E63E}"/>
          </ac:spMkLst>
        </pc:spChg>
        <pc:spChg chg="mod">
          <ac:chgData name="Nathaniel Davies" userId="3ae40e7a-b5ff-4e95-920b-311f704b2fcf" providerId="ADAL" clId="{54854B5C-D8C7-2149-B1BE-A7B0620970DF}" dt="2024-03-07T22:16:42.565" v="4738" actId="20577"/>
          <ac:spMkLst>
            <pc:docMk/>
            <pc:sldMk cId="774495409" sldId="257"/>
            <ac:spMk id="3" creationId="{A01AB139-8692-254F-276F-AC58508BE12F}"/>
          </ac:spMkLst>
        </pc:spChg>
        <pc:spChg chg="add del mod">
          <ac:chgData name="Nathaniel Davies" userId="3ae40e7a-b5ff-4e95-920b-311f704b2fcf" providerId="ADAL" clId="{54854B5C-D8C7-2149-B1BE-A7B0620970DF}" dt="2024-03-06T06:17:04.887" v="1972" actId="478"/>
          <ac:spMkLst>
            <pc:docMk/>
            <pc:sldMk cId="774495409" sldId="257"/>
            <ac:spMk id="4" creationId="{55FA3BDC-F656-2D0C-3A53-C1991CEDD5D9}"/>
          </ac:spMkLst>
        </pc:spChg>
        <pc:spChg chg="add mod">
          <ac:chgData name="Nathaniel Davies" userId="3ae40e7a-b5ff-4e95-920b-311f704b2fcf" providerId="ADAL" clId="{54854B5C-D8C7-2149-B1BE-A7B0620970DF}" dt="2024-03-07T20:34:42.779" v="4069" actId="1076"/>
          <ac:spMkLst>
            <pc:docMk/>
            <pc:sldMk cId="774495409" sldId="257"/>
            <ac:spMk id="4" creationId="{B6F1CC12-DF69-5835-06F3-07EECE311C14}"/>
          </ac:spMkLst>
        </pc:spChg>
        <pc:spChg chg="add del mod">
          <ac:chgData name="Nathaniel Davies" userId="3ae40e7a-b5ff-4e95-920b-311f704b2fcf" providerId="ADAL" clId="{54854B5C-D8C7-2149-B1BE-A7B0620970DF}" dt="2024-03-06T06:17:27.499" v="1976"/>
          <ac:spMkLst>
            <pc:docMk/>
            <pc:sldMk cId="774495409" sldId="257"/>
            <ac:spMk id="5" creationId="{C9298FDC-FC58-8F37-631C-C522A977A1D4}"/>
          </ac:spMkLst>
        </pc:spChg>
        <pc:spChg chg="add del mod">
          <ac:chgData name="Nathaniel Davies" userId="3ae40e7a-b5ff-4e95-920b-311f704b2fcf" providerId="ADAL" clId="{54854B5C-D8C7-2149-B1BE-A7B0620970DF}" dt="2024-03-07T20:34:32.559" v="4068" actId="478"/>
          <ac:spMkLst>
            <pc:docMk/>
            <pc:sldMk cId="774495409" sldId="257"/>
            <ac:spMk id="6" creationId="{CB56A9A7-75B5-D229-B68C-EF13D136BABE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774495409" sldId="257"/>
            <ac:spMk id="25" creationId="{639C3025-4784-4B16-914D-CCFC3E83354D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774495409" sldId="257"/>
            <ac:spMk id="27" creationId="{0AD20437-C88A-4F45-9C6D-DA32B29A4D1B}"/>
          </ac:spMkLst>
        </pc:spChg>
        <pc:picChg chg="mod modCrop">
          <ac:chgData name="Nathaniel Davies" userId="3ae40e7a-b5ff-4e95-920b-311f704b2fcf" providerId="ADAL" clId="{54854B5C-D8C7-2149-B1BE-A7B0620970DF}" dt="2024-03-07T00:04:06.923" v="2809" actId="732"/>
          <ac:picMkLst>
            <pc:docMk/>
            <pc:sldMk cId="774495409" sldId="257"/>
            <ac:picMk id="21" creationId="{4643F096-31D7-FF70-D2A6-298A91FD3125}"/>
          </ac:picMkLst>
        </pc:picChg>
      </pc:sldChg>
      <pc:sldChg chg="addSp delSp modSp add mod setBg delDesignElem">
        <pc:chgData name="Nathaniel Davies" userId="3ae40e7a-b5ff-4e95-920b-311f704b2fcf" providerId="ADAL" clId="{54854B5C-D8C7-2149-B1BE-A7B0620970DF}" dt="2024-03-07T22:16:02.077" v="4728" actId="2711"/>
        <pc:sldMkLst>
          <pc:docMk/>
          <pc:sldMk cId="2673362332" sldId="258"/>
        </pc:sldMkLst>
        <pc:spChg chg="mod">
          <ac:chgData name="Nathaniel Davies" userId="3ae40e7a-b5ff-4e95-920b-311f704b2fcf" providerId="ADAL" clId="{54854B5C-D8C7-2149-B1BE-A7B0620970DF}" dt="2024-03-07T00:28:29.410" v="2915" actId="1076"/>
          <ac:spMkLst>
            <pc:docMk/>
            <pc:sldMk cId="2673362332" sldId="258"/>
            <ac:spMk id="2" creationId="{C06F6AD9-D01A-E3DA-F29B-66B892DF8C14}"/>
          </ac:spMkLst>
        </pc:spChg>
        <pc:spChg chg="mod">
          <ac:chgData name="Nathaniel Davies" userId="3ae40e7a-b5ff-4e95-920b-311f704b2fcf" providerId="ADAL" clId="{54854B5C-D8C7-2149-B1BE-A7B0620970DF}" dt="2024-03-07T00:29:27.481" v="2968" actId="20577"/>
          <ac:spMkLst>
            <pc:docMk/>
            <pc:sldMk cId="2673362332" sldId="258"/>
            <ac:spMk id="3" creationId="{E679665A-0354-B61D-536D-B7C5F4D92941}"/>
          </ac:spMkLst>
        </pc:spChg>
        <pc:spChg chg="add mod ord">
          <ac:chgData name="Nathaniel Davies" userId="3ae40e7a-b5ff-4e95-920b-311f704b2fcf" providerId="ADAL" clId="{54854B5C-D8C7-2149-B1BE-A7B0620970DF}" dt="2024-03-07T00:25:35.176" v="2889" actId="26606"/>
          <ac:spMkLst>
            <pc:docMk/>
            <pc:sldMk cId="2673362332" sldId="258"/>
            <ac:spMk id="4" creationId="{EE256D0F-FEAC-906C-1AD4-872FF458A68E}"/>
          </ac:spMkLst>
        </pc:spChg>
        <pc:spChg chg="add mod">
          <ac:chgData name="Nathaniel Davies" userId="3ae40e7a-b5ff-4e95-920b-311f704b2fcf" providerId="ADAL" clId="{54854B5C-D8C7-2149-B1BE-A7B0620970DF}" dt="2024-03-07T00:29:34.141" v="2970" actId="114"/>
          <ac:spMkLst>
            <pc:docMk/>
            <pc:sldMk cId="2673362332" sldId="258"/>
            <ac:spMk id="8" creationId="{98639292-3629-1872-8953-EC4DC96B7EB0}"/>
          </ac:spMkLst>
        </pc:spChg>
        <pc:spChg chg="add del mod">
          <ac:chgData name="Nathaniel Davies" userId="3ae40e7a-b5ff-4e95-920b-311f704b2fcf" providerId="ADAL" clId="{54854B5C-D8C7-2149-B1BE-A7B0620970DF}" dt="2024-03-07T00:57:32.672" v="4033"/>
          <ac:spMkLst>
            <pc:docMk/>
            <pc:sldMk cId="2673362332" sldId="258"/>
            <ac:spMk id="9" creationId="{623CAB59-66FF-A034-E9D2-D22F80C8D445}"/>
          </ac:spMkLst>
        </pc:spChg>
        <pc:spChg chg="add del">
          <ac:chgData name="Nathaniel Davies" userId="3ae40e7a-b5ff-4e95-920b-311f704b2fcf" providerId="ADAL" clId="{54854B5C-D8C7-2149-B1BE-A7B0620970DF}" dt="2024-03-07T00:25:35.176" v="2889" actId="26606"/>
          <ac:spMkLst>
            <pc:docMk/>
            <pc:sldMk cId="2673362332" sldId="258"/>
            <ac:spMk id="1031" creationId="{04812C46-200A-4DEB-A05E-3ED6C68C2387}"/>
          </ac:spMkLst>
        </pc:spChg>
        <pc:spChg chg="add del">
          <ac:chgData name="Nathaniel Davies" userId="3ae40e7a-b5ff-4e95-920b-311f704b2fcf" providerId="ADAL" clId="{54854B5C-D8C7-2149-B1BE-A7B0620970DF}" dt="2024-03-07T00:25:35.176" v="2889" actId="26606"/>
          <ac:spMkLst>
            <pc:docMk/>
            <pc:sldMk cId="2673362332" sldId="258"/>
            <ac:spMk id="1033" creationId="{D1EA859B-E555-4109-94F3-6700E046E008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673362332" sldId="258"/>
            <ac:spMk id="1038" creationId="{21AC6A30-4F22-4C0F-B278-19C5B8A80C55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673362332" sldId="258"/>
            <ac:spMk id="1040" creationId="{BB4335AD-65B1-44E4-90AF-264024FE4BD2}"/>
          </ac:spMkLst>
        </pc:spChg>
        <pc:graphicFrameChg chg="mod">
          <ac:chgData name="Nathaniel Davies" userId="3ae40e7a-b5ff-4e95-920b-311f704b2fcf" providerId="ADAL" clId="{54854B5C-D8C7-2149-B1BE-A7B0620970DF}" dt="2024-03-07T22:16:02.077" v="4728" actId="2711"/>
          <ac:graphicFrameMkLst>
            <pc:docMk/>
            <pc:sldMk cId="2673362332" sldId="258"/>
            <ac:graphicFrameMk id="1042" creationId="{12C18FA8-6854-4B33-90E1-369FD6E348E8}"/>
          </ac:graphicFrameMkLst>
        </pc:graphicFrameChg>
        <pc:picChg chg="add del mod">
          <ac:chgData name="Nathaniel Davies" userId="3ae40e7a-b5ff-4e95-920b-311f704b2fcf" providerId="ADAL" clId="{54854B5C-D8C7-2149-B1BE-A7B0620970DF}" dt="2024-03-07T00:22:14.073" v="2870" actId="21"/>
          <ac:picMkLst>
            <pc:docMk/>
            <pc:sldMk cId="2673362332" sldId="258"/>
            <ac:picMk id="6" creationId="{C01C0062-F54F-BCDD-388B-21472638AB55}"/>
          </ac:picMkLst>
        </pc:picChg>
        <pc:picChg chg="add mod modCrop">
          <ac:chgData name="Nathaniel Davies" userId="3ae40e7a-b5ff-4e95-920b-311f704b2fcf" providerId="ADAL" clId="{54854B5C-D8C7-2149-B1BE-A7B0620970DF}" dt="2024-03-07T00:27:56.661" v="2908" actId="1076"/>
          <ac:picMkLst>
            <pc:docMk/>
            <pc:sldMk cId="2673362332" sldId="258"/>
            <ac:picMk id="7" creationId="{A1F0899B-B1BF-6DCC-7DC0-8D3F978D4489}"/>
          </ac:picMkLst>
        </pc:picChg>
        <pc:picChg chg="add mod ord">
          <ac:chgData name="Nathaniel Davies" userId="3ae40e7a-b5ff-4e95-920b-311f704b2fcf" providerId="ADAL" clId="{54854B5C-D8C7-2149-B1BE-A7B0620970DF}" dt="2024-03-07T00:26:27.072" v="2897" actId="14100"/>
          <ac:picMkLst>
            <pc:docMk/>
            <pc:sldMk cId="2673362332" sldId="258"/>
            <ac:picMk id="1026" creationId="{7F8E3591-ACDD-15A4-21A9-608676D0208C}"/>
          </ac:picMkLst>
        </pc:picChg>
      </pc:sldChg>
      <pc:sldChg chg="addSp delSp modSp add del mod modTransition setBg modAnim delDesignElem">
        <pc:chgData name="Nathaniel Davies" userId="3ae40e7a-b5ff-4e95-920b-311f704b2fcf" providerId="ADAL" clId="{54854B5C-D8C7-2149-B1BE-A7B0620970DF}" dt="2024-03-07T00:42:47.065" v="3598" actId="2696"/>
        <pc:sldMkLst>
          <pc:docMk/>
          <pc:sldMk cId="1372254072" sldId="259"/>
        </pc:sldMkLst>
        <pc:spChg chg="add del mod">
          <ac:chgData name="Nathaniel Davies" userId="3ae40e7a-b5ff-4e95-920b-311f704b2fcf" providerId="ADAL" clId="{54854B5C-D8C7-2149-B1BE-A7B0620970DF}" dt="2024-03-07T00:36:43.187" v="3219"/>
          <ac:spMkLst>
            <pc:docMk/>
            <pc:sldMk cId="1372254072" sldId="259"/>
            <ac:spMk id="3" creationId="{F0A330BE-9B72-E4B3-214F-4A84AF9C5B54}"/>
          </ac:spMkLst>
        </pc:spChg>
        <pc:spChg chg="mod">
          <ac:chgData name="Nathaniel Davies" userId="3ae40e7a-b5ff-4e95-920b-311f704b2fcf" providerId="ADAL" clId="{54854B5C-D8C7-2149-B1BE-A7B0620970DF}" dt="2024-03-07T00:38:40.922" v="3523" actId="164"/>
          <ac:spMkLst>
            <pc:docMk/>
            <pc:sldMk cId="1372254072" sldId="259"/>
            <ac:spMk id="16" creationId="{BE7E76B4-6A71-C203-9424-82E8F9F1CC95}"/>
          </ac:spMkLst>
        </pc:spChg>
        <pc:spChg chg="mod">
          <ac:chgData name="Nathaniel Davies" userId="3ae40e7a-b5ff-4e95-920b-311f704b2fcf" providerId="ADAL" clId="{54854B5C-D8C7-2149-B1BE-A7B0620970DF}" dt="2024-03-07T00:38:40.922" v="3523" actId="164"/>
          <ac:spMkLst>
            <pc:docMk/>
            <pc:sldMk cId="1372254072" sldId="259"/>
            <ac:spMk id="17" creationId="{7513D998-B956-982D-68CF-BA73631D5EE9}"/>
          </ac:spMkLst>
        </pc:spChg>
        <pc:spChg chg="mod">
          <ac:chgData name="Nathaniel Davies" userId="3ae40e7a-b5ff-4e95-920b-311f704b2fcf" providerId="ADAL" clId="{54854B5C-D8C7-2149-B1BE-A7B0620970DF}" dt="2024-03-07T00:38:40.922" v="3523" actId="164"/>
          <ac:spMkLst>
            <pc:docMk/>
            <pc:sldMk cId="1372254072" sldId="259"/>
            <ac:spMk id="18" creationId="{34C50895-4DD5-7AE9-D265-953E893B07C0}"/>
          </ac:spMkLst>
        </pc:spChg>
        <pc:spChg chg="mod">
          <ac:chgData name="Nathaniel Davies" userId="3ae40e7a-b5ff-4e95-920b-311f704b2fcf" providerId="ADAL" clId="{54854B5C-D8C7-2149-B1BE-A7B0620970DF}" dt="2024-03-07T00:38:40.922" v="3523" actId="164"/>
          <ac:spMkLst>
            <pc:docMk/>
            <pc:sldMk cId="1372254072" sldId="259"/>
            <ac:spMk id="20" creationId="{EF9E7D3E-F39F-4E9F-8E30-25431FAFA224}"/>
          </ac:spMkLst>
        </pc:spChg>
        <pc:spChg chg="add del">
          <ac:chgData name="Nathaniel Davies" userId="3ae40e7a-b5ff-4e95-920b-311f704b2fcf" providerId="ADAL" clId="{54854B5C-D8C7-2149-B1BE-A7B0620970DF}" dt="2024-03-07T00:18:24.048" v="2859"/>
          <ac:spMkLst>
            <pc:docMk/>
            <pc:sldMk cId="1372254072" sldId="259"/>
            <ac:spMk id="25" creationId="{02472DE8-E58B-4D56-BA61-C69C601DC760}"/>
          </ac:spMkLst>
        </pc:spChg>
        <pc:spChg chg="add del">
          <ac:chgData name="Nathaniel Davies" userId="3ae40e7a-b5ff-4e95-920b-311f704b2fcf" providerId="ADAL" clId="{54854B5C-D8C7-2149-B1BE-A7B0620970DF}" dt="2024-03-07T00:18:24.048" v="2859"/>
          <ac:spMkLst>
            <pc:docMk/>
            <pc:sldMk cId="1372254072" sldId="259"/>
            <ac:spMk id="27" creationId="{0183ACFC-B25E-402F-BBD8-E42034CDD49A}"/>
          </ac:spMkLst>
        </pc:spChg>
        <pc:spChg chg="add del">
          <ac:chgData name="Nathaniel Davies" userId="3ae40e7a-b5ff-4e95-920b-311f704b2fcf" providerId="ADAL" clId="{54854B5C-D8C7-2149-B1BE-A7B0620970DF}" dt="2024-03-07T00:18:24.048" v="2859"/>
          <ac:spMkLst>
            <pc:docMk/>
            <pc:sldMk cId="1372254072" sldId="259"/>
            <ac:spMk id="29" creationId="{3501A971-CEBD-4E4B-8529-3BB4F4100CD6}"/>
          </ac:spMkLst>
        </pc:spChg>
        <pc:grpChg chg="add mod">
          <ac:chgData name="Nathaniel Davies" userId="3ae40e7a-b5ff-4e95-920b-311f704b2fcf" providerId="ADAL" clId="{54854B5C-D8C7-2149-B1BE-A7B0620970DF}" dt="2024-03-07T00:38:33.032" v="3522" actId="164"/>
          <ac:grpSpMkLst>
            <pc:docMk/>
            <pc:sldMk cId="1372254072" sldId="259"/>
            <ac:grpSpMk id="10" creationId="{9563D2C9-B716-DABA-40FD-FCB2F90AC561}"/>
          </ac:grpSpMkLst>
        </pc:grpChg>
        <pc:grpChg chg="add del mod">
          <ac:chgData name="Nathaniel Davies" userId="3ae40e7a-b5ff-4e95-920b-311f704b2fcf" providerId="ADAL" clId="{54854B5C-D8C7-2149-B1BE-A7B0620970DF}" dt="2024-03-07T00:39:11.148" v="3527" actId="478"/>
          <ac:grpSpMkLst>
            <pc:docMk/>
            <pc:sldMk cId="1372254072" sldId="259"/>
            <ac:grpSpMk id="12" creationId="{2A23C83A-E5CF-FE5C-361F-9A0D1F91A08F}"/>
          </ac:grpSpMkLst>
        </pc:grpChg>
        <pc:picChg chg="mod">
          <ac:chgData name="Nathaniel Davies" userId="3ae40e7a-b5ff-4e95-920b-311f704b2fcf" providerId="ADAL" clId="{54854B5C-D8C7-2149-B1BE-A7B0620970DF}" dt="2024-03-07T00:38:40.922" v="3523" actId="164"/>
          <ac:picMkLst>
            <pc:docMk/>
            <pc:sldMk cId="1372254072" sldId="259"/>
            <ac:picMk id="5" creationId="{D08907FD-24A7-197F-4CEF-0D41FBED803F}"/>
          </ac:picMkLst>
        </pc:picChg>
        <pc:picChg chg="mod">
          <ac:chgData name="Nathaniel Davies" userId="3ae40e7a-b5ff-4e95-920b-311f704b2fcf" providerId="ADAL" clId="{54854B5C-D8C7-2149-B1BE-A7B0620970DF}" dt="2024-03-07T00:38:40.922" v="3523" actId="164"/>
          <ac:picMkLst>
            <pc:docMk/>
            <pc:sldMk cId="1372254072" sldId="259"/>
            <ac:picMk id="7" creationId="{F99DE98A-80B0-3A98-3998-B12ADA8E6FF4}"/>
          </ac:picMkLst>
        </pc:picChg>
        <pc:picChg chg="mod">
          <ac:chgData name="Nathaniel Davies" userId="3ae40e7a-b5ff-4e95-920b-311f704b2fcf" providerId="ADAL" clId="{54854B5C-D8C7-2149-B1BE-A7B0620970DF}" dt="2024-03-07T00:38:40.922" v="3523" actId="164"/>
          <ac:picMkLst>
            <pc:docMk/>
            <pc:sldMk cId="1372254072" sldId="259"/>
            <ac:picMk id="9" creationId="{558AEAA7-0340-F9D6-1148-F7CECF1116BB}"/>
          </ac:picMkLst>
        </pc:picChg>
        <pc:picChg chg="mod">
          <ac:chgData name="Nathaniel Davies" userId="3ae40e7a-b5ff-4e95-920b-311f704b2fcf" providerId="ADAL" clId="{54854B5C-D8C7-2149-B1BE-A7B0620970DF}" dt="2024-03-07T00:38:40.922" v="3523" actId="164"/>
          <ac:picMkLst>
            <pc:docMk/>
            <pc:sldMk cId="1372254072" sldId="259"/>
            <ac:picMk id="11" creationId="{68588ABB-6D83-FFBC-550A-59BBF6CA6524}"/>
          </ac:picMkLst>
        </pc:picChg>
        <pc:picChg chg="add del mod">
          <ac:chgData name="Nathaniel Davies" userId="3ae40e7a-b5ff-4e95-920b-311f704b2fcf" providerId="ADAL" clId="{54854B5C-D8C7-2149-B1BE-A7B0620970DF}" dt="2024-03-07T00:34:54.469" v="2984" actId="478"/>
          <ac:picMkLst>
            <pc:docMk/>
            <pc:sldMk cId="1372254072" sldId="259"/>
            <ac:picMk id="2050" creationId="{2EE38FF4-A966-8DB6-0D72-696DD79B0960}"/>
          </ac:picMkLst>
        </pc:picChg>
        <pc:picChg chg="add del">
          <ac:chgData name="Nathaniel Davies" userId="3ae40e7a-b5ff-4e95-920b-311f704b2fcf" providerId="ADAL" clId="{54854B5C-D8C7-2149-B1BE-A7B0620970DF}" dt="2024-03-07T00:39:11.148" v="3527" actId="478"/>
          <ac:picMkLst>
            <pc:docMk/>
            <pc:sldMk cId="1372254072" sldId="259"/>
            <ac:picMk id="2052" creationId="{6BCF3F7D-AE47-3D2C-57D2-F6A06E60EAF8}"/>
          </ac:picMkLst>
        </pc:picChg>
        <pc:cxnChg chg="mod">
          <ac:chgData name="Nathaniel Davies" userId="3ae40e7a-b5ff-4e95-920b-311f704b2fcf" providerId="ADAL" clId="{54854B5C-D8C7-2149-B1BE-A7B0620970DF}" dt="2024-03-07T00:38:40.922" v="3523" actId="164"/>
          <ac:cxnSpMkLst>
            <pc:docMk/>
            <pc:sldMk cId="1372254072" sldId="259"/>
            <ac:cxnSpMk id="4" creationId="{56DFF0F1-0C0D-DB36-C3C8-408E2FBC5E59}"/>
          </ac:cxnSpMkLst>
        </pc:cxnChg>
        <pc:cxnChg chg="mod">
          <ac:chgData name="Nathaniel Davies" userId="3ae40e7a-b5ff-4e95-920b-311f704b2fcf" providerId="ADAL" clId="{54854B5C-D8C7-2149-B1BE-A7B0620970DF}" dt="2024-03-07T00:38:40.922" v="3523" actId="164"/>
          <ac:cxnSpMkLst>
            <pc:docMk/>
            <pc:sldMk cId="1372254072" sldId="259"/>
            <ac:cxnSpMk id="8" creationId="{4A5EA487-1AB7-9DD5-CA35-559D65BC0F61}"/>
          </ac:cxnSpMkLst>
        </pc:cxnChg>
      </pc:sldChg>
      <pc:sldChg chg="addSp delSp modSp new mod ord modTransition delDesignElem">
        <pc:chgData name="Nathaniel Davies" userId="3ae40e7a-b5ff-4e95-920b-311f704b2fcf" providerId="ADAL" clId="{54854B5C-D8C7-2149-B1BE-A7B0620970DF}" dt="2024-03-07T21:35:15.288" v="4236" actId="14861"/>
        <pc:sldMkLst>
          <pc:docMk/>
          <pc:sldMk cId="1741518573" sldId="260"/>
        </pc:sldMkLst>
        <pc:spChg chg="mod">
          <ac:chgData name="Nathaniel Davies" userId="3ae40e7a-b5ff-4e95-920b-311f704b2fcf" providerId="ADAL" clId="{54854B5C-D8C7-2149-B1BE-A7B0620970DF}" dt="2024-03-07T21:29:49.562" v="4160" actId="14100"/>
          <ac:spMkLst>
            <pc:docMk/>
            <pc:sldMk cId="1741518573" sldId="260"/>
            <ac:spMk id="2" creationId="{543BDEF2-9798-BB44-D32C-C764034C5C64}"/>
          </ac:spMkLst>
        </pc:spChg>
        <pc:spChg chg="add del mod">
          <ac:chgData name="Nathaniel Davies" userId="3ae40e7a-b5ff-4e95-920b-311f704b2fcf" providerId="ADAL" clId="{54854B5C-D8C7-2149-B1BE-A7B0620970DF}" dt="2024-03-07T00:48:58.592" v="3944"/>
          <ac:spMkLst>
            <pc:docMk/>
            <pc:sldMk cId="1741518573" sldId="260"/>
            <ac:spMk id="3" creationId="{D1A0C615-FCF4-7363-86A9-BE140DE313D4}"/>
          </ac:spMkLst>
        </pc:spChg>
        <pc:spChg chg="del">
          <ac:chgData name="Nathaniel Davies" userId="3ae40e7a-b5ff-4e95-920b-311f704b2fcf" providerId="ADAL" clId="{54854B5C-D8C7-2149-B1BE-A7B0620970DF}" dt="2024-03-05T01:14:33.756" v="35"/>
          <ac:spMkLst>
            <pc:docMk/>
            <pc:sldMk cId="1741518573" sldId="260"/>
            <ac:spMk id="3" creationId="{DA4D48C5-A485-5AEC-D654-3324E704966F}"/>
          </ac:spMkLst>
        </pc:spChg>
        <pc:spChg chg="mod">
          <ac:chgData name="Nathaniel Davies" userId="3ae40e7a-b5ff-4e95-920b-311f704b2fcf" providerId="ADAL" clId="{54854B5C-D8C7-2149-B1BE-A7B0620970DF}" dt="2024-03-07T21:30:18.459" v="4172" actId="1076"/>
          <ac:spMkLst>
            <pc:docMk/>
            <pc:sldMk cId="1741518573" sldId="260"/>
            <ac:spMk id="5" creationId="{DCA65118-80DB-E89A-6F2C-C6C1D2045180}"/>
          </ac:spMkLst>
        </pc:spChg>
        <pc:spChg chg="mod">
          <ac:chgData name="Nathaniel Davies" userId="3ae40e7a-b5ff-4e95-920b-311f704b2fcf" providerId="ADAL" clId="{54854B5C-D8C7-2149-B1BE-A7B0620970DF}" dt="2024-03-07T21:30:18.459" v="4172" actId="1076"/>
          <ac:spMkLst>
            <pc:docMk/>
            <pc:sldMk cId="1741518573" sldId="260"/>
            <ac:spMk id="6" creationId="{8F11160A-6026-07A1-13E9-459025FF5CD4}"/>
          </ac:spMkLst>
        </pc:spChg>
        <pc:spChg chg="mod">
          <ac:chgData name="Nathaniel Davies" userId="3ae40e7a-b5ff-4e95-920b-311f704b2fcf" providerId="ADAL" clId="{54854B5C-D8C7-2149-B1BE-A7B0620970DF}" dt="2024-03-07T21:30:18.459" v="4172" actId="1076"/>
          <ac:spMkLst>
            <pc:docMk/>
            <pc:sldMk cId="1741518573" sldId="260"/>
            <ac:spMk id="7" creationId="{337C3BB3-5D38-102D-217D-B5900D1B6AAC}"/>
          </ac:spMkLst>
        </pc:spChg>
        <pc:spChg chg="add del mod">
          <ac:chgData name="Nathaniel Davies" userId="3ae40e7a-b5ff-4e95-920b-311f704b2fcf" providerId="ADAL" clId="{54854B5C-D8C7-2149-B1BE-A7B0620970DF}" dt="2024-03-05T01:15:28.741" v="45" actId="478"/>
          <ac:spMkLst>
            <pc:docMk/>
            <pc:sldMk cId="1741518573" sldId="260"/>
            <ac:spMk id="9" creationId="{1C3C2DD5-F026-D20C-FDB7-4E927700B9AA}"/>
          </ac:spMkLst>
        </pc:spChg>
        <pc:spChg chg="add mod">
          <ac:chgData name="Nathaniel Davies" userId="3ae40e7a-b5ff-4e95-920b-311f704b2fcf" providerId="ADAL" clId="{54854B5C-D8C7-2149-B1BE-A7B0620970DF}" dt="2024-03-05T01:22:34.206" v="479" actId="20577"/>
          <ac:spMkLst>
            <pc:docMk/>
            <pc:sldMk cId="1741518573" sldId="260"/>
            <ac:spMk id="10" creationId="{F59AC875-8DFD-AB55-D4BC-FA18D7851BD3}"/>
          </ac:spMkLst>
        </pc:spChg>
        <pc:spChg chg="add mod">
          <ac:chgData name="Nathaniel Davies" userId="3ae40e7a-b5ff-4e95-920b-311f704b2fcf" providerId="ADAL" clId="{54854B5C-D8C7-2149-B1BE-A7B0620970DF}" dt="2024-03-07T00:52:48.468" v="3960" actId="164"/>
          <ac:spMkLst>
            <pc:docMk/>
            <pc:sldMk cId="1741518573" sldId="260"/>
            <ac:spMk id="11" creationId="{28095DCD-59A7-2785-F796-DF0EE984B6CF}"/>
          </ac:spMkLst>
        </pc:spChg>
        <pc:spChg chg="add mod">
          <ac:chgData name="Nathaniel Davies" userId="3ae40e7a-b5ff-4e95-920b-311f704b2fcf" providerId="ADAL" clId="{54854B5C-D8C7-2149-B1BE-A7B0620970DF}" dt="2024-03-07T00:52:48.468" v="3960" actId="164"/>
          <ac:spMkLst>
            <pc:docMk/>
            <pc:sldMk cId="1741518573" sldId="260"/>
            <ac:spMk id="13" creationId="{E012E0B6-ABA2-5A06-1F15-CC32B26308BA}"/>
          </ac:spMkLst>
        </pc:spChg>
        <pc:spChg chg="add mod">
          <ac:chgData name="Nathaniel Davies" userId="3ae40e7a-b5ff-4e95-920b-311f704b2fcf" providerId="ADAL" clId="{54854B5C-D8C7-2149-B1BE-A7B0620970DF}" dt="2024-03-07T00:52:48.468" v="3960" actId="164"/>
          <ac:spMkLst>
            <pc:docMk/>
            <pc:sldMk cId="1741518573" sldId="260"/>
            <ac:spMk id="14" creationId="{A66FF90B-12BF-E959-9AFB-778DF768EFC7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1741518573" sldId="260"/>
            <ac:spMk id="19" creationId="{08953E74-D241-4DDF-8508-F0365EA13A92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1741518573" sldId="260"/>
            <ac:spMk id="21" creationId="{5C3C901A-B2F4-4A3C-BCDD-7C8D587ECA2E}"/>
          </ac:spMkLst>
        </pc:spChg>
        <pc:grpChg chg="add mod">
          <ac:chgData name="Nathaniel Davies" userId="3ae40e7a-b5ff-4e95-920b-311f704b2fcf" providerId="ADAL" clId="{54854B5C-D8C7-2149-B1BE-A7B0620970DF}" dt="2024-03-07T21:35:15.288" v="4236" actId="14861"/>
          <ac:grpSpMkLst>
            <pc:docMk/>
            <pc:sldMk cId="1741518573" sldId="260"/>
            <ac:grpSpMk id="3" creationId="{A98D4FE4-B1B6-192A-E6B9-B5A03733903C}"/>
          </ac:grpSpMkLst>
        </pc:grpChg>
        <pc:grpChg chg="add del mod">
          <ac:chgData name="Nathaniel Davies" userId="3ae40e7a-b5ff-4e95-920b-311f704b2fcf" providerId="ADAL" clId="{54854B5C-D8C7-2149-B1BE-A7B0620970DF}" dt="2024-03-07T00:54:21.315" v="3964" actId="21"/>
          <ac:grpSpMkLst>
            <pc:docMk/>
            <pc:sldMk cId="1741518573" sldId="260"/>
            <ac:grpSpMk id="6" creationId="{783A490E-6CF8-3BD0-6457-173F35EDB2E6}"/>
          </ac:grpSpMkLst>
        </pc:grpChg>
        <pc:graphicFrameChg chg="mod">
          <ac:chgData name="Nathaniel Davies" userId="3ae40e7a-b5ff-4e95-920b-311f704b2fcf" providerId="ADAL" clId="{54854B5C-D8C7-2149-B1BE-A7B0620970DF}" dt="2024-03-07T21:29:09.024" v="4149" actId="1076"/>
          <ac:graphicFrameMkLst>
            <pc:docMk/>
            <pc:sldMk cId="1741518573" sldId="260"/>
            <ac:graphicFrameMk id="23" creationId="{899443A9-A247-2973-9F31-014F7DCB0A82}"/>
          </ac:graphicFrameMkLst>
        </pc:graphicFrameChg>
        <pc:picChg chg="mod">
          <ac:chgData name="Nathaniel Davies" userId="3ae40e7a-b5ff-4e95-920b-311f704b2fcf" providerId="ADAL" clId="{54854B5C-D8C7-2149-B1BE-A7B0620970DF}" dt="2024-03-07T21:35:10.078" v="4235" actId="1440"/>
          <ac:picMkLst>
            <pc:docMk/>
            <pc:sldMk cId="1741518573" sldId="260"/>
            <ac:picMk id="4" creationId="{FA92AA38-CE7F-C18A-29DB-636B277F5391}"/>
          </ac:picMkLst>
        </pc:picChg>
        <pc:picChg chg="add del mod">
          <ac:chgData name="Nathaniel Davies" userId="3ae40e7a-b5ff-4e95-920b-311f704b2fcf" providerId="ADAL" clId="{54854B5C-D8C7-2149-B1BE-A7B0620970DF}" dt="2024-03-05T01:14:55.758" v="43" actId="21"/>
          <ac:picMkLst>
            <pc:docMk/>
            <pc:sldMk cId="1741518573" sldId="260"/>
            <ac:picMk id="5" creationId="{3EB753B0-1E10-176E-E14A-63B75242EA16}"/>
          </ac:picMkLst>
        </pc:picChg>
        <pc:picChg chg="add mod">
          <ac:chgData name="Nathaniel Davies" userId="3ae40e7a-b5ff-4e95-920b-311f704b2fcf" providerId="ADAL" clId="{54854B5C-D8C7-2149-B1BE-A7B0620970DF}" dt="2024-03-07T00:52:51.178" v="3961" actId="1076"/>
          <ac:picMkLst>
            <pc:docMk/>
            <pc:sldMk cId="1741518573" sldId="260"/>
            <ac:picMk id="5" creationId="{C295809E-9770-199A-1961-2D4FBA280520}"/>
          </ac:picMkLst>
        </pc:picChg>
        <pc:picChg chg="add mod modCrop">
          <ac:chgData name="Nathaniel Davies" userId="3ae40e7a-b5ff-4e95-920b-311f704b2fcf" providerId="ADAL" clId="{54854B5C-D8C7-2149-B1BE-A7B0620970DF}" dt="2024-03-07T00:52:48.468" v="3960" actId="164"/>
          <ac:picMkLst>
            <pc:docMk/>
            <pc:sldMk cId="1741518573" sldId="260"/>
            <ac:picMk id="7" creationId="{E045B76E-6977-D7DB-25C6-AD3E3C70018F}"/>
          </ac:picMkLst>
        </pc:picChg>
        <pc:picChg chg="add mod">
          <ac:chgData name="Nathaniel Davies" userId="3ae40e7a-b5ff-4e95-920b-311f704b2fcf" providerId="ADAL" clId="{54854B5C-D8C7-2149-B1BE-A7B0620970DF}" dt="2024-03-05T01:23:15.387" v="495"/>
          <ac:picMkLst>
            <pc:docMk/>
            <pc:sldMk cId="1741518573" sldId="260"/>
            <ac:picMk id="12" creationId="{B9037D93-AA0F-2A81-327D-717690D7EDF9}"/>
          </ac:picMkLst>
        </pc:picChg>
        <pc:picChg chg="mod">
          <ac:chgData name="Nathaniel Davies" userId="3ae40e7a-b5ff-4e95-920b-311f704b2fcf" providerId="ADAL" clId="{54854B5C-D8C7-2149-B1BE-A7B0620970DF}" dt="2024-03-07T21:29:27.161" v="4155" actId="1076"/>
          <ac:picMkLst>
            <pc:docMk/>
            <pc:sldMk cId="1741518573" sldId="260"/>
            <ac:picMk id="24" creationId="{426364D8-68B8-4A25-7580-5562FCB3E31E}"/>
          </ac:picMkLst>
        </pc:picChg>
      </pc:sldChg>
      <pc:sldChg chg="addSp delSp modSp new mod delDesignElem">
        <pc:chgData name="Nathaniel Davies" userId="3ae40e7a-b5ff-4e95-920b-311f704b2fcf" providerId="ADAL" clId="{54854B5C-D8C7-2149-B1BE-A7B0620970DF}" dt="2024-03-07T22:30:42.614" v="4740" actId="20577"/>
        <pc:sldMkLst>
          <pc:docMk/>
          <pc:sldMk cId="3310327669" sldId="261"/>
        </pc:sldMkLst>
        <pc:spChg chg="mod">
          <ac:chgData name="Nathaniel Davies" userId="3ae40e7a-b5ff-4e95-920b-311f704b2fcf" providerId="ADAL" clId="{54854B5C-D8C7-2149-B1BE-A7B0620970DF}" dt="2024-03-05T01:16:36.864" v="98" actId="20577"/>
          <ac:spMkLst>
            <pc:docMk/>
            <pc:sldMk cId="3310327669" sldId="261"/>
            <ac:spMk id="2" creationId="{EF97F13F-CAF7-F4B5-4632-C8DA7DDCB986}"/>
          </ac:spMkLst>
        </pc:spChg>
        <pc:spChg chg="mod">
          <ac:chgData name="Nathaniel Davies" userId="3ae40e7a-b5ff-4e95-920b-311f704b2fcf" providerId="ADAL" clId="{54854B5C-D8C7-2149-B1BE-A7B0620970DF}" dt="2024-03-07T22:30:42.614" v="4740" actId="20577"/>
          <ac:spMkLst>
            <pc:docMk/>
            <pc:sldMk cId="3310327669" sldId="261"/>
            <ac:spMk id="3" creationId="{3275EA1D-6C6E-8255-2450-9FC49F522EB8}"/>
          </ac:spMkLst>
        </pc:spChg>
        <pc:spChg chg="del mod">
          <ac:chgData name="Nathaniel Davies" userId="3ae40e7a-b5ff-4e95-920b-311f704b2fcf" providerId="ADAL" clId="{54854B5C-D8C7-2149-B1BE-A7B0620970DF}" dt="2024-03-05T01:18:25.815" v="104" actId="478"/>
          <ac:spMkLst>
            <pc:docMk/>
            <pc:sldMk cId="3310327669" sldId="261"/>
            <ac:spMk id="3" creationId="{DC114138-B6FC-DA51-3EAE-DFADA5D933B0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3310327669" sldId="261"/>
            <ac:spMk id="9" creationId="{7FF47CB7-972F-479F-A36D-9E72D26EC8DA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3310327669" sldId="261"/>
            <ac:spMk id="11" creationId="{0D153B68-5844-490D-8E67-F616D6D721CA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3310327669" sldId="261"/>
            <ac:spMk id="13" creationId="{9A0D773F-7A7D-4DBB-9DEA-86BB8B8F4BC8}"/>
          </ac:spMkLst>
        </pc:spChg>
        <pc:picChg chg="add del mod modCrop">
          <ac:chgData name="Nathaniel Davies" userId="3ae40e7a-b5ff-4e95-920b-311f704b2fcf" providerId="ADAL" clId="{54854B5C-D8C7-2149-B1BE-A7B0620970DF}" dt="2024-03-07T21:43:33.865" v="4295" actId="478"/>
          <ac:picMkLst>
            <pc:docMk/>
            <pc:sldMk cId="3310327669" sldId="261"/>
            <ac:picMk id="4" creationId="{26501DE3-1B18-031D-EA82-8BDAD4E997AF}"/>
          </ac:picMkLst>
        </pc:picChg>
      </pc:sldChg>
      <pc:sldChg chg="addSp delSp modSp new mod delDesignElem">
        <pc:chgData name="Nathaniel Davies" userId="3ae40e7a-b5ff-4e95-920b-311f704b2fcf" providerId="ADAL" clId="{54854B5C-D8C7-2149-B1BE-A7B0620970DF}" dt="2024-03-07T23:33:45.879" v="5224" actId="1076"/>
        <pc:sldMkLst>
          <pc:docMk/>
          <pc:sldMk cId="489164967" sldId="262"/>
        </pc:sldMkLst>
        <pc:spChg chg="mod">
          <ac:chgData name="Nathaniel Davies" userId="3ae40e7a-b5ff-4e95-920b-311f704b2fcf" providerId="ADAL" clId="{54854B5C-D8C7-2149-B1BE-A7B0620970DF}" dt="2024-03-07T21:32:39.667" v="4211" actId="404"/>
          <ac:spMkLst>
            <pc:docMk/>
            <pc:sldMk cId="489164967" sldId="262"/>
            <ac:spMk id="2" creationId="{C9115473-4A08-80AB-13E6-A231B521183B}"/>
          </ac:spMkLst>
        </pc:spChg>
        <pc:spChg chg="del">
          <ac:chgData name="Nathaniel Davies" userId="3ae40e7a-b5ff-4e95-920b-311f704b2fcf" providerId="ADAL" clId="{54854B5C-D8C7-2149-B1BE-A7B0620970DF}" dt="2024-03-06T05:48:21.369" v="903"/>
          <ac:spMkLst>
            <pc:docMk/>
            <pc:sldMk cId="489164967" sldId="262"/>
            <ac:spMk id="3" creationId="{96CAD722-04AE-E840-AEA9-349806AF77E3}"/>
          </ac:spMkLst>
        </pc:spChg>
        <pc:spChg chg="mod">
          <ac:chgData name="Nathaniel Davies" userId="3ae40e7a-b5ff-4e95-920b-311f704b2fcf" providerId="ADAL" clId="{54854B5C-D8C7-2149-B1BE-A7B0620970DF}" dt="2024-03-07T00:54:23.406" v="3965"/>
          <ac:spMkLst>
            <pc:docMk/>
            <pc:sldMk cId="489164967" sldId="262"/>
            <ac:spMk id="5" creationId="{7F9544B9-5DF5-319E-0B92-7B987A6FE6EC}"/>
          </ac:spMkLst>
        </pc:spChg>
        <pc:spChg chg="mod">
          <ac:chgData name="Nathaniel Davies" userId="3ae40e7a-b5ff-4e95-920b-311f704b2fcf" providerId="ADAL" clId="{54854B5C-D8C7-2149-B1BE-A7B0620970DF}" dt="2024-03-07T00:54:23.406" v="3965"/>
          <ac:spMkLst>
            <pc:docMk/>
            <pc:sldMk cId="489164967" sldId="262"/>
            <ac:spMk id="6" creationId="{9D1610A2-62E8-83FA-D835-3816D7591B4F}"/>
          </ac:spMkLst>
        </pc:spChg>
        <pc:spChg chg="mod">
          <ac:chgData name="Nathaniel Davies" userId="3ae40e7a-b5ff-4e95-920b-311f704b2fcf" providerId="ADAL" clId="{54854B5C-D8C7-2149-B1BE-A7B0620970DF}" dt="2024-03-07T00:54:23.406" v="3965"/>
          <ac:spMkLst>
            <pc:docMk/>
            <pc:sldMk cId="489164967" sldId="262"/>
            <ac:spMk id="7" creationId="{9FF48B71-2EB9-22D9-9315-591DF2C83E3E}"/>
          </ac:spMkLst>
        </pc:spChg>
        <pc:spChg chg="add del mod">
          <ac:chgData name="Nathaniel Davies" userId="3ae40e7a-b5ff-4e95-920b-311f704b2fcf" providerId="ADAL" clId="{54854B5C-D8C7-2149-B1BE-A7B0620970DF}" dt="2024-03-06T05:50:34.606" v="905"/>
          <ac:spMkLst>
            <pc:docMk/>
            <pc:sldMk cId="489164967" sldId="262"/>
            <ac:spMk id="7" creationId="{BA804351-FA44-23D2-A325-20ADEC000881}"/>
          </ac:spMkLst>
        </pc:spChg>
        <pc:spChg chg="mod">
          <ac:chgData name="Nathaniel Davies" userId="3ae40e7a-b5ff-4e95-920b-311f704b2fcf" providerId="ADAL" clId="{54854B5C-D8C7-2149-B1BE-A7B0620970DF}" dt="2024-03-07T23:31:54.543" v="5158" actId="14100"/>
          <ac:spMkLst>
            <pc:docMk/>
            <pc:sldMk cId="489164967" sldId="262"/>
            <ac:spMk id="8" creationId="{C3E904A7-6E36-0452-DFC6-C1390BB62D5D}"/>
          </ac:spMkLst>
        </pc:spChg>
        <pc:spChg chg="mod">
          <ac:chgData name="Nathaniel Davies" userId="3ae40e7a-b5ff-4e95-920b-311f704b2fcf" providerId="ADAL" clId="{54854B5C-D8C7-2149-B1BE-A7B0620970DF}" dt="2024-03-07T21:56:12.716" v="4421"/>
          <ac:spMkLst>
            <pc:docMk/>
            <pc:sldMk cId="489164967" sldId="262"/>
            <ac:spMk id="10" creationId="{0D6F03BC-F507-7F52-CE2B-7A6BAAB59D09}"/>
          </ac:spMkLst>
        </pc:spChg>
        <pc:spChg chg="mod">
          <ac:chgData name="Nathaniel Davies" userId="3ae40e7a-b5ff-4e95-920b-311f704b2fcf" providerId="ADAL" clId="{54854B5C-D8C7-2149-B1BE-A7B0620970DF}" dt="2024-03-07T23:32:42.735" v="5174" actId="1076"/>
          <ac:spMkLst>
            <pc:docMk/>
            <pc:sldMk cId="489164967" sldId="262"/>
            <ac:spMk id="10" creationId="{C22C678F-078E-88F3-7FFC-058B245B5162}"/>
          </ac:spMkLst>
        </pc:spChg>
        <pc:spChg chg="mod">
          <ac:chgData name="Nathaniel Davies" userId="3ae40e7a-b5ff-4e95-920b-311f704b2fcf" providerId="ADAL" clId="{54854B5C-D8C7-2149-B1BE-A7B0620970DF}" dt="2024-03-07T21:56:12.716" v="4421"/>
          <ac:spMkLst>
            <pc:docMk/>
            <pc:sldMk cId="489164967" sldId="262"/>
            <ac:spMk id="12" creationId="{80B9E81F-45C8-298D-0556-57E27B558AAD}"/>
          </ac:spMkLst>
        </pc:spChg>
        <pc:spChg chg="add del mod">
          <ac:chgData name="Nathaniel Davies" userId="3ae40e7a-b5ff-4e95-920b-311f704b2fcf" providerId="ADAL" clId="{54854B5C-D8C7-2149-B1BE-A7B0620970DF}" dt="2024-03-07T21:53:27.895" v="4397" actId="478"/>
          <ac:spMkLst>
            <pc:docMk/>
            <pc:sldMk cId="489164967" sldId="262"/>
            <ac:spMk id="12" creationId="{ECDA3B57-4870-21AE-FD6A-D21FB854FC69}"/>
          </ac:spMkLst>
        </pc:spChg>
        <pc:spChg chg="mod">
          <ac:chgData name="Nathaniel Davies" userId="3ae40e7a-b5ff-4e95-920b-311f704b2fcf" providerId="ADAL" clId="{54854B5C-D8C7-2149-B1BE-A7B0620970DF}" dt="2024-03-07T21:56:12.716" v="4421"/>
          <ac:spMkLst>
            <pc:docMk/>
            <pc:sldMk cId="489164967" sldId="262"/>
            <ac:spMk id="13" creationId="{C12C1B61-1CCE-45FE-4940-93FE17E028A0}"/>
          </ac:spMkLst>
        </pc:spChg>
        <pc:spChg chg="add mod">
          <ac:chgData name="Nathaniel Davies" userId="3ae40e7a-b5ff-4e95-920b-311f704b2fcf" providerId="ADAL" clId="{54854B5C-D8C7-2149-B1BE-A7B0620970DF}" dt="2024-03-07T21:56:06.716" v="4420" actId="1076"/>
          <ac:spMkLst>
            <pc:docMk/>
            <pc:sldMk cId="489164967" sldId="262"/>
            <ac:spMk id="16" creationId="{BF6F9105-919D-FD1F-12F6-5B2A31D2803F}"/>
          </ac:spMkLst>
        </pc:spChg>
        <pc:spChg chg="mod">
          <ac:chgData name="Nathaniel Davies" userId="3ae40e7a-b5ff-4e95-920b-311f704b2fcf" providerId="ADAL" clId="{54854B5C-D8C7-2149-B1BE-A7B0620970DF}" dt="2024-03-07T21:57:02.467" v="4430" actId="1076"/>
          <ac:spMkLst>
            <pc:docMk/>
            <pc:sldMk cId="489164967" sldId="262"/>
            <ac:spMk id="18" creationId="{E20B2FD1-829A-7746-0517-9DB80C3081BD}"/>
          </ac:spMkLst>
        </pc:spChg>
        <pc:spChg chg="add mod">
          <ac:chgData name="Nathaniel Davies" userId="3ae40e7a-b5ff-4e95-920b-311f704b2fcf" providerId="ADAL" clId="{54854B5C-D8C7-2149-B1BE-A7B0620970DF}" dt="2024-03-07T21:57:46.688" v="4436" actId="1076"/>
          <ac:spMkLst>
            <pc:docMk/>
            <pc:sldMk cId="489164967" sldId="262"/>
            <ac:spMk id="27" creationId="{0D157043-A2D3-8C0F-DB22-CE2B94E68E77}"/>
          </ac:spMkLst>
        </pc:spChg>
        <pc:spChg chg="mod">
          <ac:chgData name="Nathaniel Davies" userId="3ae40e7a-b5ff-4e95-920b-311f704b2fcf" providerId="ADAL" clId="{54854B5C-D8C7-2149-B1BE-A7B0620970DF}" dt="2024-03-07T21:58:19.480" v="4447" actId="20577"/>
          <ac:spMkLst>
            <pc:docMk/>
            <pc:sldMk cId="489164967" sldId="262"/>
            <ac:spMk id="30" creationId="{EB8A773B-1C95-60F0-779D-024EBD0D2CAE}"/>
          </ac:spMkLst>
        </pc:spChg>
        <pc:spChg chg="mod">
          <ac:chgData name="Nathaniel Davies" userId="3ae40e7a-b5ff-4e95-920b-311f704b2fcf" providerId="ADAL" clId="{54854B5C-D8C7-2149-B1BE-A7B0620970DF}" dt="2024-03-07T21:58:16.220" v="4445" actId="20577"/>
          <ac:spMkLst>
            <pc:docMk/>
            <pc:sldMk cId="489164967" sldId="262"/>
            <ac:spMk id="33" creationId="{BA48243F-8F96-B4C6-4271-37E8CCC140D8}"/>
          </ac:spMkLst>
        </pc:spChg>
        <pc:spChg chg="del mod topLvl">
          <ac:chgData name="Nathaniel Davies" userId="3ae40e7a-b5ff-4e95-920b-311f704b2fcf" providerId="ADAL" clId="{54854B5C-D8C7-2149-B1BE-A7B0620970DF}" dt="2024-03-07T21:59:36.500" v="4469" actId="478"/>
          <ac:spMkLst>
            <pc:docMk/>
            <pc:sldMk cId="489164967" sldId="262"/>
            <ac:spMk id="38" creationId="{ACCC226C-7067-6D4D-C21B-EBE55C41585F}"/>
          </ac:spMkLst>
        </pc:spChg>
        <pc:spChg chg="mod">
          <ac:chgData name="Nathaniel Davies" userId="3ae40e7a-b5ff-4e95-920b-311f704b2fcf" providerId="ADAL" clId="{54854B5C-D8C7-2149-B1BE-A7B0620970DF}" dt="2024-03-07T22:01:14.948" v="4501" actId="20577"/>
          <ac:spMkLst>
            <pc:docMk/>
            <pc:sldMk cId="489164967" sldId="262"/>
            <ac:spMk id="43" creationId="{4224DC0F-B1B9-0F11-65F2-2819411B1411}"/>
          </ac:spMkLst>
        </pc:spChg>
        <pc:spChg chg="mod">
          <ac:chgData name="Nathaniel Davies" userId="3ae40e7a-b5ff-4e95-920b-311f704b2fcf" providerId="ADAL" clId="{54854B5C-D8C7-2149-B1BE-A7B0620970DF}" dt="2024-03-07T22:01:12.265" v="4499" actId="20577"/>
          <ac:spMkLst>
            <pc:docMk/>
            <pc:sldMk cId="489164967" sldId="262"/>
            <ac:spMk id="48" creationId="{A36ECD46-4539-63B8-DDC2-119F30283167}"/>
          </ac:spMkLst>
        </pc:spChg>
        <pc:spChg chg="add mod">
          <ac:chgData name="Nathaniel Davies" userId="3ae40e7a-b5ff-4e95-920b-311f704b2fcf" providerId="ADAL" clId="{54854B5C-D8C7-2149-B1BE-A7B0620970DF}" dt="2024-03-07T22:46:29.716" v="4795" actId="1036"/>
          <ac:spMkLst>
            <pc:docMk/>
            <pc:sldMk cId="489164967" sldId="262"/>
            <ac:spMk id="51" creationId="{C47145A4-39C4-4757-D038-D769286B78BB}"/>
          </ac:spMkLst>
        </pc:spChg>
        <pc:spChg chg="add mod">
          <ac:chgData name="Nathaniel Davies" userId="3ae40e7a-b5ff-4e95-920b-311f704b2fcf" providerId="ADAL" clId="{54854B5C-D8C7-2149-B1BE-A7B0620970DF}" dt="2024-03-07T22:46:31.932" v="4798" actId="1036"/>
          <ac:spMkLst>
            <pc:docMk/>
            <pc:sldMk cId="489164967" sldId="262"/>
            <ac:spMk id="52" creationId="{A144B2A9-F2C2-CF20-34D8-6D8070E56E3D}"/>
          </ac:spMkLst>
        </pc:spChg>
        <pc:spChg chg="add mod">
          <ac:chgData name="Nathaniel Davies" userId="3ae40e7a-b5ff-4e95-920b-311f704b2fcf" providerId="ADAL" clId="{54854B5C-D8C7-2149-B1BE-A7B0620970DF}" dt="2024-03-07T23:33:45.879" v="5224" actId="1076"/>
          <ac:spMkLst>
            <pc:docMk/>
            <pc:sldMk cId="489164967" sldId="262"/>
            <ac:spMk id="53" creationId="{B6C152E3-7F61-D28D-4739-A55C18241733}"/>
          </ac:spMkLst>
        </pc:spChg>
        <pc:spChg chg="add mod">
          <ac:chgData name="Nathaniel Davies" userId="3ae40e7a-b5ff-4e95-920b-311f704b2fcf" providerId="ADAL" clId="{54854B5C-D8C7-2149-B1BE-A7B0620970DF}" dt="2024-03-07T23:33:11.983" v="5192" actId="14100"/>
          <ac:spMkLst>
            <pc:docMk/>
            <pc:sldMk cId="489164967" sldId="262"/>
            <ac:spMk id="54" creationId="{F6133AE9-1480-EE51-0C9C-EEB6DBBD49A7}"/>
          </ac:spMkLst>
        </pc:spChg>
        <pc:spChg chg="add mod">
          <ac:chgData name="Nathaniel Davies" userId="3ae40e7a-b5ff-4e95-920b-311f704b2fcf" providerId="ADAL" clId="{54854B5C-D8C7-2149-B1BE-A7B0620970DF}" dt="2024-03-07T23:33:33.756" v="5219" actId="1035"/>
          <ac:spMkLst>
            <pc:docMk/>
            <pc:sldMk cId="489164967" sldId="262"/>
            <ac:spMk id="55" creationId="{6BCEC537-F642-9939-D204-F0EED6CC5585}"/>
          </ac:spMkLst>
        </pc:spChg>
        <pc:spChg chg="add mod">
          <ac:chgData name="Nathaniel Davies" userId="3ae40e7a-b5ff-4e95-920b-311f704b2fcf" providerId="ADAL" clId="{54854B5C-D8C7-2149-B1BE-A7B0620970DF}" dt="2024-03-07T23:33:42.576" v="5223" actId="1076"/>
          <ac:spMkLst>
            <pc:docMk/>
            <pc:sldMk cId="489164967" sldId="262"/>
            <ac:spMk id="56" creationId="{4248B151-DF9B-BBDA-79AB-CCFD75236BBA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489164967" sldId="262"/>
            <ac:spMk id="60" creationId="{B7BD7FCF-A254-4A97-A15C-319B67622677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489164967" sldId="262"/>
            <ac:spMk id="61" creationId="{52FFAF72-6204-4676-9C6F-9A4CC4D91805}"/>
          </ac:spMkLst>
        </pc:spChg>
        <pc:grpChg chg="add del mod">
          <ac:chgData name="Nathaniel Davies" userId="3ae40e7a-b5ff-4e95-920b-311f704b2fcf" providerId="ADAL" clId="{54854B5C-D8C7-2149-B1BE-A7B0620970DF}" dt="2024-03-07T21:29:11.461" v="4150" actId="21"/>
          <ac:grpSpMkLst>
            <pc:docMk/>
            <pc:sldMk cId="489164967" sldId="262"/>
            <ac:grpSpMk id="3" creationId="{071153B1-B94A-6315-52F2-94317D99BF03}"/>
          </ac:grpSpMkLst>
        </pc:grpChg>
        <pc:grpChg chg="add mod">
          <ac:chgData name="Nathaniel Davies" userId="3ae40e7a-b5ff-4e95-920b-311f704b2fcf" providerId="ADAL" clId="{54854B5C-D8C7-2149-B1BE-A7B0620970DF}" dt="2024-03-07T21:55:59.726" v="4418" actId="688"/>
          <ac:grpSpMkLst>
            <pc:docMk/>
            <pc:sldMk cId="489164967" sldId="262"/>
            <ac:grpSpMk id="3" creationId="{CC78781C-A531-3104-8B81-DC33BF0E50EA}"/>
          </ac:grpSpMkLst>
        </pc:grpChg>
        <pc:grpChg chg="add mod">
          <ac:chgData name="Nathaniel Davies" userId="3ae40e7a-b5ff-4e95-920b-311f704b2fcf" providerId="ADAL" clId="{54854B5C-D8C7-2149-B1BE-A7B0620970DF}" dt="2024-03-07T21:56:12.716" v="4421"/>
          <ac:grpSpMkLst>
            <pc:docMk/>
            <pc:sldMk cId="489164967" sldId="262"/>
            <ac:grpSpMk id="7" creationId="{7E4DE08E-64FD-5C2E-EEEF-BAA9670E892F}"/>
          </ac:grpSpMkLst>
        </pc:grpChg>
        <pc:grpChg chg="add mod">
          <ac:chgData name="Nathaniel Davies" userId="3ae40e7a-b5ff-4e95-920b-311f704b2fcf" providerId="ADAL" clId="{54854B5C-D8C7-2149-B1BE-A7B0620970DF}" dt="2024-03-07T21:58:49.922" v="4458" actId="1076"/>
          <ac:grpSpMkLst>
            <pc:docMk/>
            <pc:sldMk cId="489164967" sldId="262"/>
            <ac:grpSpMk id="15" creationId="{7775CBAE-C3A2-8320-B25A-2296313602AB}"/>
          </ac:grpSpMkLst>
        </pc:grpChg>
        <pc:grpChg chg="add mod">
          <ac:chgData name="Nathaniel Davies" userId="3ae40e7a-b5ff-4e95-920b-311f704b2fcf" providerId="ADAL" clId="{54854B5C-D8C7-2149-B1BE-A7B0620970DF}" dt="2024-03-07T21:57:57.737" v="4438" actId="1076"/>
          <ac:grpSpMkLst>
            <pc:docMk/>
            <pc:sldMk cId="489164967" sldId="262"/>
            <ac:grpSpMk id="28" creationId="{7CAAE2F7-BFD6-935D-BE6A-9753B6989F6E}"/>
          </ac:grpSpMkLst>
        </pc:grpChg>
        <pc:grpChg chg="add mod">
          <ac:chgData name="Nathaniel Davies" userId="3ae40e7a-b5ff-4e95-920b-311f704b2fcf" providerId="ADAL" clId="{54854B5C-D8C7-2149-B1BE-A7B0620970DF}" dt="2024-03-07T21:58:01.991" v="4440" actId="1076"/>
          <ac:grpSpMkLst>
            <pc:docMk/>
            <pc:sldMk cId="489164967" sldId="262"/>
            <ac:grpSpMk id="31" creationId="{E72DE023-61E9-7F9E-2C74-8DE5C1E464C9}"/>
          </ac:grpSpMkLst>
        </pc:grpChg>
        <pc:grpChg chg="add del mod">
          <ac:chgData name="Nathaniel Davies" userId="3ae40e7a-b5ff-4e95-920b-311f704b2fcf" providerId="ADAL" clId="{54854B5C-D8C7-2149-B1BE-A7B0620970DF}" dt="2024-03-07T21:59:11.253" v="4463" actId="165"/>
          <ac:grpSpMkLst>
            <pc:docMk/>
            <pc:sldMk cId="489164967" sldId="262"/>
            <ac:grpSpMk id="36" creationId="{2D8F1B62-5325-CFC4-ECAA-9083B4220883}"/>
          </ac:grpSpMkLst>
        </pc:grpChg>
        <pc:grpChg chg="add mod">
          <ac:chgData name="Nathaniel Davies" userId="3ae40e7a-b5ff-4e95-920b-311f704b2fcf" providerId="ADAL" clId="{54854B5C-D8C7-2149-B1BE-A7B0620970DF}" dt="2024-03-07T22:00:04.471" v="4483" actId="1076"/>
          <ac:grpSpMkLst>
            <pc:docMk/>
            <pc:sldMk cId="489164967" sldId="262"/>
            <ac:grpSpMk id="41" creationId="{8035110E-EF67-91DE-0272-FF331B8C590E}"/>
          </ac:grpSpMkLst>
        </pc:grpChg>
        <pc:grpChg chg="add mod">
          <ac:chgData name="Nathaniel Davies" userId="3ae40e7a-b5ff-4e95-920b-311f704b2fcf" providerId="ADAL" clId="{54854B5C-D8C7-2149-B1BE-A7B0620970DF}" dt="2024-03-07T22:00:30.428" v="4490" actId="1076"/>
          <ac:grpSpMkLst>
            <pc:docMk/>
            <pc:sldMk cId="489164967" sldId="262"/>
            <ac:grpSpMk id="46" creationId="{EAA1A2F5-8643-2D9A-1CBB-C770D74DB859}"/>
          </ac:grpSpMkLst>
        </pc:grpChg>
        <pc:picChg chg="mod">
          <ac:chgData name="Nathaniel Davies" userId="3ae40e7a-b5ff-4e95-920b-311f704b2fcf" providerId="ADAL" clId="{54854B5C-D8C7-2149-B1BE-A7B0620970DF}" dt="2024-03-07T00:54:23.406" v="3965"/>
          <ac:picMkLst>
            <pc:docMk/>
            <pc:sldMk cId="489164967" sldId="262"/>
            <ac:picMk id="4" creationId="{0675EE14-1137-22BC-0C77-422C70890C4F}"/>
          </ac:picMkLst>
        </pc:picChg>
        <pc:picChg chg="add del mod">
          <ac:chgData name="Nathaniel Davies" userId="3ae40e7a-b5ff-4e95-920b-311f704b2fcf" providerId="ADAL" clId="{54854B5C-D8C7-2149-B1BE-A7B0620970DF}" dt="2024-03-06T05:48:27.475" v="904" actId="478"/>
          <ac:picMkLst>
            <pc:docMk/>
            <pc:sldMk cId="489164967" sldId="262"/>
            <ac:picMk id="5" creationId="{C2679750-B712-E969-35C7-43E548F309C0}"/>
          </ac:picMkLst>
        </pc:picChg>
        <pc:picChg chg="mod">
          <ac:chgData name="Nathaniel Davies" userId="3ae40e7a-b5ff-4e95-920b-311f704b2fcf" providerId="ADAL" clId="{54854B5C-D8C7-2149-B1BE-A7B0620970DF}" dt="2024-03-07T21:56:12.716" v="4421"/>
          <ac:picMkLst>
            <pc:docMk/>
            <pc:sldMk cId="489164967" sldId="262"/>
            <ac:picMk id="8" creationId="{ACEEFA7F-B539-C8FA-4535-488420BDC17B}"/>
          </ac:picMkLst>
        </pc:picChg>
        <pc:picChg chg="add mod">
          <ac:chgData name="Nathaniel Davies" userId="3ae40e7a-b5ff-4e95-920b-311f704b2fcf" providerId="ADAL" clId="{54854B5C-D8C7-2149-B1BE-A7B0620970DF}" dt="2024-03-06T05:51:03.895" v="912" actId="1076"/>
          <ac:picMkLst>
            <pc:docMk/>
            <pc:sldMk cId="489164967" sldId="262"/>
            <ac:picMk id="9" creationId="{A53AAB58-70F1-98FD-001D-71AD781C17A5}"/>
          </ac:picMkLst>
        </pc:picChg>
        <pc:picChg chg="add mod">
          <ac:chgData name="Nathaniel Davies" userId="3ae40e7a-b5ff-4e95-920b-311f704b2fcf" providerId="ADAL" clId="{54854B5C-D8C7-2149-B1BE-A7B0620970DF}" dt="2024-03-07T23:33:39.649" v="5222" actId="1076"/>
          <ac:picMkLst>
            <pc:docMk/>
            <pc:sldMk cId="489164967" sldId="262"/>
            <ac:picMk id="9" creationId="{F6DD9C82-AF7D-4534-DFD5-2360542B283C}"/>
          </ac:picMkLst>
        </pc:picChg>
        <pc:picChg chg="add del mod">
          <ac:chgData name="Nathaniel Davies" userId="3ae40e7a-b5ff-4e95-920b-311f704b2fcf" providerId="ADAL" clId="{54854B5C-D8C7-2149-B1BE-A7B0620970DF}" dt="2024-03-06T05:51:36.979" v="920" actId="478"/>
          <ac:picMkLst>
            <pc:docMk/>
            <pc:sldMk cId="489164967" sldId="262"/>
            <ac:picMk id="10" creationId="{FA9DE1C9-78DA-8D6D-349A-E3A3F9475571}"/>
          </ac:picMkLst>
        </pc:picChg>
        <pc:picChg chg="add mod modCrop">
          <ac:chgData name="Nathaniel Davies" userId="3ae40e7a-b5ff-4e95-920b-311f704b2fcf" providerId="ADAL" clId="{54854B5C-D8C7-2149-B1BE-A7B0620970DF}" dt="2024-03-07T22:00:00.945" v="4482" actId="1076"/>
          <ac:picMkLst>
            <pc:docMk/>
            <pc:sldMk cId="489164967" sldId="262"/>
            <ac:picMk id="11" creationId="{7CED100C-96F0-2F2F-35DB-858FAA929BC6}"/>
          </ac:picMkLst>
        </pc:picChg>
        <pc:picChg chg="add mod modCrop">
          <ac:chgData name="Nathaniel Davies" userId="3ae40e7a-b5ff-4e95-920b-311f704b2fcf" providerId="ADAL" clId="{54854B5C-D8C7-2149-B1BE-A7B0620970DF}" dt="2024-03-06T05:53:32.227" v="930" actId="14100"/>
          <ac:picMkLst>
            <pc:docMk/>
            <pc:sldMk cId="489164967" sldId="262"/>
            <ac:picMk id="12" creationId="{64E7C565-6C4E-4CFE-8B40-9F032E8FD5B6}"/>
          </ac:picMkLst>
        </pc:picChg>
        <pc:inkChg chg="del">
          <ac:chgData name="Nathaniel Davies" userId="3ae40e7a-b5ff-4e95-920b-311f704b2fcf" providerId="ADAL" clId="{54854B5C-D8C7-2149-B1BE-A7B0620970DF}" dt="2024-03-07T23:32:20.423" v="5166" actId="478"/>
          <ac:inkMkLst>
            <pc:docMk/>
            <pc:sldMk cId="489164967" sldId="262"/>
            <ac:inkMk id="4" creationId="{ADDF83B4-52B8-F04C-6907-D6275D453E91}"/>
          </ac:inkMkLst>
        </pc:inkChg>
        <pc:inkChg chg="del mod">
          <ac:chgData name="Nathaniel Davies" userId="3ae40e7a-b5ff-4e95-920b-311f704b2fcf" providerId="ADAL" clId="{54854B5C-D8C7-2149-B1BE-A7B0620970DF}" dt="2024-03-07T23:32:16.754" v="5165" actId="478"/>
          <ac:inkMkLst>
            <pc:docMk/>
            <pc:sldMk cId="489164967" sldId="262"/>
            <ac:inkMk id="5" creationId="{3B722D42-63A8-B282-2628-B0C0572B8717}"/>
          </ac:inkMkLst>
        </pc:inkChg>
        <pc:inkChg chg="del mod">
          <ac:chgData name="Nathaniel Davies" userId="3ae40e7a-b5ff-4e95-920b-311f704b2fcf" providerId="ADAL" clId="{54854B5C-D8C7-2149-B1BE-A7B0620970DF}" dt="2024-03-07T23:32:22.952" v="5168" actId="478"/>
          <ac:inkMkLst>
            <pc:docMk/>
            <pc:sldMk cId="489164967" sldId="262"/>
            <ac:inkMk id="6" creationId="{50DCA73D-FC64-2FD4-3300-A22915696496}"/>
          </ac:inkMkLst>
        </pc:inkChg>
        <pc:inkChg chg="del mod">
          <ac:chgData name="Nathaniel Davies" userId="3ae40e7a-b5ff-4e95-920b-311f704b2fcf" providerId="ADAL" clId="{54854B5C-D8C7-2149-B1BE-A7B0620970DF}" dt="2024-03-07T23:32:21.713" v="5167" actId="478"/>
          <ac:inkMkLst>
            <pc:docMk/>
            <pc:sldMk cId="489164967" sldId="262"/>
            <ac:inkMk id="7" creationId="{0B66522C-051C-7FD9-CB27-171FE057D706}"/>
          </ac:inkMkLst>
        </pc:inkChg>
        <pc:cxnChg chg="add mod">
          <ac:chgData name="Nathaniel Davies" userId="3ae40e7a-b5ff-4e95-920b-311f704b2fcf" providerId="ADAL" clId="{54854B5C-D8C7-2149-B1BE-A7B0620970DF}" dt="2024-03-07T21:57:25.561" v="4433" actId="14100"/>
          <ac:cxnSpMkLst>
            <pc:docMk/>
            <pc:sldMk cId="489164967" sldId="262"/>
            <ac:cxnSpMk id="14" creationId="{8E2D1094-E69C-08ED-F9AA-486351B467E8}"/>
          </ac:cxnSpMkLst>
        </pc:cxnChg>
        <pc:cxnChg chg="mod">
          <ac:chgData name="Nathaniel Davies" userId="3ae40e7a-b5ff-4e95-920b-311f704b2fcf" providerId="ADAL" clId="{54854B5C-D8C7-2149-B1BE-A7B0620970DF}" dt="2024-03-07T21:57:19.756" v="4432" actId="14100"/>
          <ac:cxnSpMkLst>
            <pc:docMk/>
            <pc:sldMk cId="489164967" sldId="262"/>
            <ac:cxnSpMk id="17" creationId="{B1521593-E9DB-DA8A-AD8C-6096F656B1F0}"/>
          </ac:cxnSpMkLst>
        </pc:cxnChg>
        <pc:cxnChg chg="mod">
          <ac:chgData name="Nathaniel Davies" userId="3ae40e7a-b5ff-4e95-920b-311f704b2fcf" providerId="ADAL" clId="{54854B5C-D8C7-2149-B1BE-A7B0620970DF}" dt="2024-03-07T21:57:54.736" v="4437"/>
          <ac:cxnSpMkLst>
            <pc:docMk/>
            <pc:sldMk cId="489164967" sldId="262"/>
            <ac:cxnSpMk id="29" creationId="{CA483141-CAD1-3149-423C-AD0DB76420D1}"/>
          </ac:cxnSpMkLst>
        </pc:cxnChg>
        <pc:cxnChg chg="mod">
          <ac:chgData name="Nathaniel Davies" userId="3ae40e7a-b5ff-4e95-920b-311f704b2fcf" providerId="ADAL" clId="{54854B5C-D8C7-2149-B1BE-A7B0620970DF}" dt="2024-03-07T21:58:08.677" v="4442" actId="14100"/>
          <ac:cxnSpMkLst>
            <pc:docMk/>
            <pc:sldMk cId="489164967" sldId="262"/>
            <ac:cxnSpMk id="32" creationId="{CD18C9BF-9DEE-7972-64EA-2A5DAA0A8B35}"/>
          </ac:cxnSpMkLst>
        </pc:cxnChg>
        <pc:cxnChg chg="del mod topLvl">
          <ac:chgData name="Nathaniel Davies" userId="3ae40e7a-b5ff-4e95-920b-311f704b2fcf" providerId="ADAL" clId="{54854B5C-D8C7-2149-B1BE-A7B0620970DF}" dt="2024-03-07T21:59:36.500" v="4469" actId="478"/>
          <ac:cxnSpMkLst>
            <pc:docMk/>
            <pc:sldMk cId="489164967" sldId="262"/>
            <ac:cxnSpMk id="37" creationId="{10BD2C76-1967-FF0E-E952-B885D58E90BE}"/>
          </ac:cxnSpMkLst>
        </pc:cxnChg>
        <pc:cxnChg chg="mod">
          <ac:chgData name="Nathaniel Davies" userId="3ae40e7a-b5ff-4e95-920b-311f704b2fcf" providerId="ADAL" clId="{54854B5C-D8C7-2149-B1BE-A7B0620970DF}" dt="2024-03-07T22:00:19.300" v="4487" actId="14100"/>
          <ac:cxnSpMkLst>
            <pc:docMk/>
            <pc:sldMk cId="489164967" sldId="262"/>
            <ac:cxnSpMk id="42" creationId="{6FB4AA93-61C1-ACAA-8A9D-47EE3291FCFA}"/>
          </ac:cxnSpMkLst>
        </pc:cxnChg>
        <pc:cxnChg chg="mod">
          <ac:chgData name="Nathaniel Davies" userId="3ae40e7a-b5ff-4e95-920b-311f704b2fcf" providerId="ADAL" clId="{54854B5C-D8C7-2149-B1BE-A7B0620970DF}" dt="2024-03-07T22:00:37.918" v="4492" actId="14100"/>
          <ac:cxnSpMkLst>
            <pc:docMk/>
            <pc:sldMk cId="489164967" sldId="262"/>
            <ac:cxnSpMk id="47" creationId="{B386B66E-0998-F75E-9760-73C0C0DD96C2}"/>
          </ac:cxnSpMkLst>
        </pc:cxnChg>
      </pc:sldChg>
      <pc:sldChg chg="addSp delSp modSp new mod">
        <pc:chgData name="Nathaniel Davies" userId="3ae40e7a-b5ff-4e95-920b-311f704b2fcf" providerId="ADAL" clId="{54854B5C-D8C7-2149-B1BE-A7B0620970DF}" dt="2024-03-07T23:34:59.503" v="5245" actId="1076"/>
        <pc:sldMkLst>
          <pc:docMk/>
          <pc:sldMk cId="308667816" sldId="263"/>
        </pc:sldMkLst>
        <pc:spChg chg="mod">
          <ac:chgData name="Nathaniel Davies" userId="3ae40e7a-b5ff-4e95-920b-311f704b2fcf" providerId="ADAL" clId="{54854B5C-D8C7-2149-B1BE-A7B0620970DF}" dt="2024-03-06T05:54:34.378" v="936" actId="14100"/>
          <ac:spMkLst>
            <pc:docMk/>
            <pc:sldMk cId="308667816" sldId="263"/>
            <ac:spMk id="2" creationId="{A178B29C-149D-9D35-EF2A-564C95049C63}"/>
          </ac:spMkLst>
        </pc:spChg>
        <pc:spChg chg="del">
          <ac:chgData name="Nathaniel Davies" userId="3ae40e7a-b5ff-4e95-920b-311f704b2fcf" providerId="ADAL" clId="{54854B5C-D8C7-2149-B1BE-A7B0620970DF}" dt="2024-03-06T05:54:11.224" v="931"/>
          <ac:spMkLst>
            <pc:docMk/>
            <pc:sldMk cId="308667816" sldId="263"/>
            <ac:spMk id="3" creationId="{16E32D7D-E307-338F-81A0-9434ABB3FE08}"/>
          </ac:spMkLst>
        </pc:spChg>
        <pc:spChg chg="mod">
          <ac:chgData name="Nathaniel Davies" userId="3ae40e7a-b5ff-4e95-920b-311f704b2fcf" providerId="ADAL" clId="{54854B5C-D8C7-2149-B1BE-A7B0620970DF}" dt="2024-03-07T23:19:32.236" v="4858" actId="1038"/>
          <ac:spMkLst>
            <pc:docMk/>
            <pc:sldMk cId="308667816" sldId="263"/>
            <ac:spMk id="10" creationId="{139A171A-B132-9767-F8AB-0304AD111E2E}"/>
          </ac:spMkLst>
        </pc:spChg>
        <pc:spChg chg="del mod">
          <ac:chgData name="Nathaniel Davies" userId="3ae40e7a-b5ff-4e95-920b-311f704b2fcf" providerId="ADAL" clId="{54854B5C-D8C7-2149-B1BE-A7B0620970DF}" dt="2024-03-07T23:22:06.823" v="4910" actId="478"/>
          <ac:spMkLst>
            <pc:docMk/>
            <pc:sldMk cId="308667816" sldId="263"/>
            <ac:spMk id="26" creationId="{5E9E9325-8971-09DE-DE27-2AA17F2E7985}"/>
          </ac:spMkLst>
        </pc:spChg>
        <pc:spChg chg="del">
          <ac:chgData name="Nathaniel Davies" userId="3ae40e7a-b5ff-4e95-920b-311f704b2fcf" providerId="ADAL" clId="{54854B5C-D8C7-2149-B1BE-A7B0620970DF}" dt="2024-03-07T23:17:19.774" v="4802" actId="478"/>
          <ac:spMkLst>
            <pc:docMk/>
            <pc:sldMk cId="308667816" sldId="263"/>
            <ac:spMk id="27" creationId="{60F14E67-7D89-F67A-5DC8-CEDB1FBC8B07}"/>
          </ac:spMkLst>
        </pc:spChg>
        <pc:spChg chg="del">
          <ac:chgData name="Nathaniel Davies" userId="3ae40e7a-b5ff-4e95-920b-311f704b2fcf" providerId="ADAL" clId="{54854B5C-D8C7-2149-B1BE-A7B0620970DF}" dt="2024-03-07T23:17:15.243" v="4799" actId="478"/>
          <ac:spMkLst>
            <pc:docMk/>
            <pc:sldMk cId="308667816" sldId="263"/>
            <ac:spMk id="28" creationId="{449603A6-942F-7126-A1A0-42643A08625F}"/>
          </ac:spMkLst>
        </pc:spChg>
        <pc:spChg chg="del">
          <ac:chgData name="Nathaniel Davies" userId="3ae40e7a-b5ff-4e95-920b-311f704b2fcf" providerId="ADAL" clId="{54854B5C-D8C7-2149-B1BE-A7B0620970DF}" dt="2024-03-07T23:17:29.381" v="4804" actId="478"/>
          <ac:spMkLst>
            <pc:docMk/>
            <pc:sldMk cId="308667816" sldId="263"/>
            <ac:spMk id="29" creationId="{CD39C4A8-DF6B-DEBE-8D83-D07719973654}"/>
          </ac:spMkLst>
        </pc:spChg>
        <pc:spChg chg="del">
          <ac:chgData name="Nathaniel Davies" userId="3ae40e7a-b5ff-4e95-920b-311f704b2fcf" providerId="ADAL" clId="{54854B5C-D8C7-2149-B1BE-A7B0620970DF}" dt="2024-03-07T23:17:29.381" v="4804" actId="478"/>
          <ac:spMkLst>
            <pc:docMk/>
            <pc:sldMk cId="308667816" sldId="263"/>
            <ac:spMk id="30" creationId="{81A99527-1869-7D3B-1F1C-F72DFDB84DF0}"/>
          </ac:spMkLst>
        </pc:spChg>
        <pc:spChg chg="del">
          <ac:chgData name="Nathaniel Davies" userId="3ae40e7a-b5ff-4e95-920b-311f704b2fcf" providerId="ADAL" clId="{54854B5C-D8C7-2149-B1BE-A7B0620970DF}" dt="2024-03-07T23:17:29.381" v="4804" actId="478"/>
          <ac:spMkLst>
            <pc:docMk/>
            <pc:sldMk cId="308667816" sldId="263"/>
            <ac:spMk id="32" creationId="{106711C5-4524-4A17-9F7D-5B2AAE312C47}"/>
          </ac:spMkLst>
        </pc:spChg>
        <pc:spChg chg="del">
          <ac:chgData name="Nathaniel Davies" userId="3ae40e7a-b5ff-4e95-920b-311f704b2fcf" providerId="ADAL" clId="{54854B5C-D8C7-2149-B1BE-A7B0620970DF}" dt="2024-03-07T23:17:32.409" v="4806" actId="478"/>
          <ac:spMkLst>
            <pc:docMk/>
            <pc:sldMk cId="308667816" sldId="263"/>
            <ac:spMk id="33" creationId="{729E0151-589E-AE75-3C7B-0149340D2082}"/>
          </ac:spMkLst>
        </pc:spChg>
        <pc:spChg chg="mod">
          <ac:chgData name="Nathaniel Davies" userId="3ae40e7a-b5ff-4e95-920b-311f704b2fcf" providerId="ADAL" clId="{54854B5C-D8C7-2149-B1BE-A7B0620970DF}" dt="2024-03-07T23:17:41.340" v="4811"/>
          <ac:spMkLst>
            <pc:docMk/>
            <pc:sldMk cId="308667816" sldId="263"/>
            <ac:spMk id="36" creationId="{EE6C04E5-61ED-9E30-43E1-6C59C3808548}"/>
          </ac:spMkLst>
        </pc:spChg>
        <pc:spChg chg="mod">
          <ac:chgData name="Nathaniel Davies" userId="3ae40e7a-b5ff-4e95-920b-311f704b2fcf" providerId="ADAL" clId="{54854B5C-D8C7-2149-B1BE-A7B0620970DF}" dt="2024-03-07T23:19:54.598" v="4859"/>
          <ac:spMkLst>
            <pc:docMk/>
            <pc:sldMk cId="308667816" sldId="263"/>
            <ac:spMk id="46" creationId="{E1FADF50-2AF3-F997-FB02-ECB5A11D140A}"/>
          </ac:spMkLst>
        </pc:spChg>
        <pc:spChg chg="mod">
          <ac:chgData name="Nathaniel Davies" userId="3ae40e7a-b5ff-4e95-920b-311f704b2fcf" providerId="ADAL" clId="{54854B5C-D8C7-2149-B1BE-A7B0620970DF}" dt="2024-03-07T23:19:54.598" v="4859"/>
          <ac:spMkLst>
            <pc:docMk/>
            <pc:sldMk cId="308667816" sldId="263"/>
            <ac:spMk id="49" creationId="{773487C0-88DB-35AE-DC93-440E024239AF}"/>
          </ac:spMkLst>
        </pc:spChg>
        <pc:spChg chg="add del mod">
          <ac:chgData name="Nathaniel Davies" userId="3ae40e7a-b5ff-4e95-920b-311f704b2fcf" providerId="ADAL" clId="{54854B5C-D8C7-2149-B1BE-A7B0620970DF}" dt="2024-03-07T23:20:21.526" v="4869"/>
          <ac:spMkLst>
            <pc:docMk/>
            <pc:sldMk cId="308667816" sldId="263"/>
            <ac:spMk id="50" creationId="{C3632945-8FC1-8901-7369-8AE66E4EE414}"/>
          </ac:spMkLst>
        </pc:spChg>
        <pc:spChg chg="mod">
          <ac:chgData name="Nathaniel Davies" userId="3ae40e7a-b5ff-4e95-920b-311f704b2fcf" providerId="ADAL" clId="{54854B5C-D8C7-2149-B1BE-A7B0620970DF}" dt="2024-03-07T23:28:15.883" v="5063" actId="1036"/>
          <ac:spMkLst>
            <pc:docMk/>
            <pc:sldMk cId="308667816" sldId="263"/>
            <ac:spMk id="53" creationId="{3F9EE916-A372-B6BD-3406-35DEDF312731}"/>
          </ac:spMkLst>
        </pc:spChg>
        <pc:spChg chg="mod">
          <ac:chgData name="Nathaniel Davies" userId="3ae40e7a-b5ff-4e95-920b-311f704b2fcf" providerId="ADAL" clId="{54854B5C-D8C7-2149-B1BE-A7B0620970DF}" dt="2024-03-07T23:20:28.764" v="4870"/>
          <ac:spMkLst>
            <pc:docMk/>
            <pc:sldMk cId="308667816" sldId="263"/>
            <ac:spMk id="56" creationId="{50DE1556-9F1F-4925-01B5-391358760CA3}"/>
          </ac:spMkLst>
        </pc:spChg>
        <pc:spChg chg="add del mod topLvl">
          <ac:chgData name="Nathaniel Davies" userId="3ae40e7a-b5ff-4e95-920b-311f704b2fcf" providerId="ADAL" clId="{54854B5C-D8C7-2149-B1BE-A7B0620970DF}" dt="2024-03-07T23:21:16.144" v="4882" actId="478"/>
          <ac:spMkLst>
            <pc:docMk/>
            <pc:sldMk cId="308667816" sldId="263"/>
            <ac:spMk id="59" creationId="{EAC5EBC6-52DF-C368-9B48-DFA681AEEA9D}"/>
          </ac:spMkLst>
        </pc:spChg>
        <pc:spChg chg="mod">
          <ac:chgData name="Nathaniel Davies" userId="3ae40e7a-b5ff-4e95-920b-311f704b2fcf" providerId="ADAL" clId="{54854B5C-D8C7-2149-B1BE-A7B0620970DF}" dt="2024-03-07T23:22:16.756" v="4914" actId="20577"/>
          <ac:spMkLst>
            <pc:docMk/>
            <pc:sldMk cId="308667816" sldId="263"/>
            <ac:spMk id="65" creationId="{CD91266F-7A9B-E67F-F14B-CC9913550127}"/>
          </ac:spMkLst>
        </pc:spChg>
        <pc:spChg chg="add mod">
          <ac:chgData name="Nathaniel Davies" userId="3ae40e7a-b5ff-4e95-920b-311f704b2fcf" providerId="ADAL" clId="{54854B5C-D8C7-2149-B1BE-A7B0620970DF}" dt="2024-03-07T23:21:50.532" v="4905"/>
          <ac:spMkLst>
            <pc:docMk/>
            <pc:sldMk cId="308667816" sldId="263"/>
            <ac:spMk id="67" creationId="{F4611DFA-59EE-3B67-516E-9DE516688389}"/>
          </ac:spMkLst>
        </pc:spChg>
        <pc:spChg chg="add mod">
          <ac:chgData name="Nathaniel Davies" userId="3ae40e7a-b5ff-4e95-920b-311f704b2fcf" providerId="ADAL" clId="{54854B5C-D8C7-2149-B1BE-A7B0620970DF}" dt="2024-03-07T23:30:55.175" v="5152" actId="1076"/>
          <ac:spMkLst>
            <pc:docMk/>
            <pc:sldMk cId="308667816" sldId="263"/>
            <ac:spMk id="69" creationId="{34DCBE51-EF7A-7800-6AB1-1C1673944891}"/>
          </ac:spMkLst>
        </pc:spChg>
        <pc:spChg chg="add del mod">
          <ac:chgData name="Nathaniel Davies" userId="3ae40e7a-b5ff-4e95-920b-311f704b2fcf" providerId="ADAL" clId="{54854B5C-D8C7-2149-B1BE-A7B0620970DF}" dt="2024-03-07T23:23:14.076" v="4929" actId="478"/>
          <ac:spMkLst>
            <pc:docMk/>
            <pc:sldMk cId="308667816" sldId="263"/>
            <ac:spMk id="72" creationId="{2EA44821-74C4-BEDB-B59B-B0E2A781D6B4}"/>
          </ac:spMkLst>
        </pc:spChg>
        <pc:spChg chg="add del mod">
          <ac:chgData name="Nathaniel Davies" userId="3ae40e7a-b5ff-4e95-920b-311f704b2fcf" providerId="ADAL" clId="{54854B5C-D8C7-2149-B1BE-A7B0620970DF}" dt="2024-03-07T23:22:51.730" v="4922" actId="478"/>
          <ac:spMkLst>
            <pc:docMk/>
            <pc:sldMk cId="308667816" sldId="263"/>
            <ac:spMk id="74" creationId="{B19FD5ED-1FB8-41BF-8819-C96B19C869EA}"/>
          </ac:spMkLst>
        </pc:spChg>
        <pc:spChg chg="add del mod">
          <ac:chgData name="Nathaniel Davies" userId="3ae40e7a-b5ff-4e95-920b-311f704b2fcf" providerId="ADAL" clId="{54854B5C-D8C7-2149-B1BE-A7B0620970DF}" dt="2024-03-07T23:22:57.218" v="4924" actId="478"/>
          <ac:spMkLst>
            <pc:docMk/>
            <pc:sldMk cId="308667816" sldId="263"/>
            <ac:spMk id="75" creationId="{308D6F4F-0F7F-ADE4-6C1F-736C6CDB526F}"/>
          </ac:spMkLst>
        </pc:spChg>
        <pc:spChg chg="mod">
          <ac:chgData name="Nathaniel Davies" userId="3ae40e7a-b5ff-4e95-920b-311f704b2fcf" providerId="ADAL" clId="{54854B5C-D8C7-2149-B1BE-A7B0620970DF}" dt="2024-03-07T23:30:59.413" v="5153" actId="1076"/>
          <ac:spMkLst>
            <pc:docMk/>
            <pc:sldMk cId="308667816" sldId="263"/>
            <ac:spMk id="78" creationId="{3998FBDE-3755-F225-8496-F01EF90C8FB8}"/>
          </ac:spMkLst>
        </pc:spChg>
        <pc:spChg chg="add mod">
          <ac:chgData name="Nathaniel Davies" userId="3ae40e7a-b5ff-4e95-920b-311f704b2fcf" providerId="ADAL" clId="{54854B5C-D8C7-2149-B1BE-A7B0620970DF}" dt="2024-03-07T23:23:42.120" v="4945"/>
          <ac:spMkLst>
            <pc:docMk/>
            <pc:sldMk cId="308667816" sldId="263"/>
            <ac:spMk id="81" creationId="{4B1A5E49-7BF3-E6DF-E70D-74A965A5A5FF}"/>
          </ac:spMkLst>
        </pc:spChg>
        <pc:spChg chg="mod">
          <ac:chgData name="Nathaniel Davies" userId="3ae40e7a-b5ff-4e95-920b-311f704b2fcf" providerId="ADAL" clId="{54854B5C-D8C7-2149-B1BE-A7B0620970DF}" dt="2024-03-07T23:23:46.014" v="4946"/>
          <ac:spMkLst>
            <pc:docMk/>
            <pc:sldMk cId="308667816" sldId="263"/>
            <ac:spMk id="84" creationId="{C8868BD0-FF00-00BA-229E-E0EA68068B35}"/>
          </ac:spMkLst>
        </pc:spChg>
        <pc:spChg chg="mod">
          <ac:chgData name="Nathaniel Davies" userId="3ae40e7a-b5ff-4e95-920b-311f704b2fcf" providerId="ADAL" clId="{54854B5C-D8C7-2149-B1BE-A7B0620970DF}" dt="2024-03-07T23:24:09.738" v="4975" actId="1036"/>
          <ac:spMkLst>
            <pc:docMk/>
            <pc:sldMk cId="308667816" sldId="263"/>
            <ac:spMk id="87" creationId="{F5832A99-9918-1E64-7F9D-83DD07E1B449}"/>
          </ac:spMkLst>
        </pc:spChg>
        <pc:spChg chg="del mod topLvl">
          <ac:chgData name="Nathaniel Davies" userId="3ae40e7a-b5ff-4e95-920b-311f704b2fcf" providerId="ADAL" clId="{54854B5C-D8C7-2149-B1BE-A7B0620970DF}" dt="2024-03-07T23:25:16.427" v="4991" actId="478"/>
          <ac:spMkLst>
            <pc:docMk/>
            <pc:sldMk cId="308667816" sldId="263"/>
            <ac:spMk id="91" creationId="{01ABDFE5-6622-BD72-3078-3B8CAC2CFA0F}"/>
          </ac:spMkLst>
        </pc:spChg>
        <pc:spChg chg="add del mod">
          <ac:chgData name="Nathaniel Davies" userId="3ae40e7a-b5ff-4e95-920b-311f704b2fcf" providerId="ADAL" clId="{54854B5C-D8C7-2149-B1BE-A7B0620970DF}" dt="2024-03-07T23:24:56.539" v="4986" actId="478"/>
          <ac:spMkLst>
            <pc:docMk/>
            <pc:sldMk cId="308667816" sldId="263"/>
            <ac:spMk id="93" creationId="{BB1AC1EE-C72F-C32A-FA4C-1BACCA70147F}"/>
          </ac:spMkLst>
        </pc:spChg>
        <pc:spChg chg="add del mod">
          <ac:chgData name="Nathaniel Davies" userId="3ae40e7a-b5ff-4e95-920b-311f704b2fcf" providerId="ADAL" clId="{54854B5C-D8C7-2149-B1BE-A7B0620970DF}" dt="2024-03-07T23:25:09.091" v="4989"/>
          <ac:spMkLst>
            <pc:docMk/>
            <pc:sldMk cId="308667816" sldId="263"/>
            <ac:spMk id="94" creationId="{3F18C907-2BE1-F7D1-59A7-710375D7740D}"/>
          </ac:spMkLst>
        </pc:spChg>
        <pc:spChg chg="mod topLvl">
          <ac:chgData name="Nathaniel Davies" userId="3ae40e7a-b5ff-4e95-920b-311f704b2fcf" providerId="ADAL" clId="{54854B5C-D8C7-2149-B1BE-A7B0620970DF}" dt="2024-03-07T23:26:14.602" v="5018" actId="1076"/>
          <ac:spMkLst>
            <pc:docMk/>
            <pc:sldMk cId="308667816" sldId="263"/>
            <ac:spMk id="97" creationId="{6FC9C035-A1C6-845D-0785-276437CED4B7}"/>
          </ac:spMkLst>
        </pc:spChg>
        <pc:spChg chg="mod">
          <ac:chgData name="Nathaniel Davies" userId="3ae40e7a-b5ff-4e95-920b-311f704b2fcf" providerId="ADAL" clId="{54854B5C-D8C7-2149-B1BE-A7B0620970DF}" dt="2024-03-07T23:26:19.301" v="5019"/>
          <ac:spMkLst>
            <pc:docMk/>
            <pc:sldMk cId="308667816" sldId="263"/>
            <ac:spMk id="106" creationId="{90560776-297E-4DF4-6844-A0B194356C3E}"/>
          </ac:spMkLst>
        </pc:spChg>
        <pc:spChg chg="mod">
          <ac:chgData name="Nathaniel Davies" userId="3ae40e7a-b5ff-4e95-920b-311f704b2fcf" providerId="ADAL" clId="{54854B5C-D8C7-2149-B1BE-A7B0620970DF}" dt="2024-03-07T23:26:26.657" v="5022"/>
          <ac:spMkLst>
            <pc:docMk/>
            <pc:sldMk cId="308667816" sldId="263"/>
            <ac:spMk id="109" creationId="{BCEE939C-6DE2-8859-ED50-92F20D062C89}"/>
          </ac:spMkLst>
        </pc:spChg>
        <pc:spChg chg="add del mod">
          <ac:chgData name="Nathaniel Davies" userId="3ae40e7a-b5ff-4e95-920b-311f704b2fcf" providerId="ADAL" clId="{54854B5C-D8C7-2149-B1BE-A7B0620970DF}" dt="2024-03-07T23:26:33.046" v="5024" actId="478"/>
          <ac:spMkLst>
            <pc:docMk/>
            <pc:sldMk cId="308667816" sldId="263"/>
            <ac:spMk id="110" creationId="{05551C66-601F-9FA3-F89F-32C4C14C5974}"/>
          </ac:spMkLst>
        </pc:spChg>
        <pc:spChg chg="del mod topLvl">
          <ac:chgData name="Nathaniel Davies" userId="3ae40e7a-b5ff-4e95-920b-311f704b2fcf" providerId="ADAL" clId="{54854B5C-D8C7-2149-B1BE-A7B0620970DF}" dt="2024-03-07T23:28:53.696" v="5073" actId="478"/>
          <ac:spMkLst>
            <pc:docMk/>
            <pc:sldMk cId="308667816" sldId="263"/>
            <ac:spMk id="113" creationId="{D5F623B0-F132-41A6-DCA6-73A69834D0F6}"/>
          </ac:spMkLst>
        </pc:spChg>
        <pc:spChg chg="add mod">
          <ac:chgData name="Nathaniel Davies" userId="3ae40e7a-b5ff-4e95-920b-311f704b2fcf" providerId="ADAL" clId="{54854B5C-D8C7-2149-B1BE-A7B0620970DF}" dt="2024-03-07T23:29:14.005" v="5083" actId="1076"/>
          <ac:spMkLst>
            <pc:docMk/>
            <pc:sldMk cId="308667816" sldId="263"/>
            <ac:spMk id="119" creationId="{9494C40F-8704-9439-E321-B02BBC49E398}"/>
          </ac:spMkLst>
        </pc:spChg>
        <pc:spChg chg="add mod">
          <ac:chgData name="Nathaniel Davies" userId="3ae40e7a-b5ff-4e95-920b-311f704b2fcf" providerId="ADAL" clId="{54854B5C-D8C7-2149-B1BE-A7B0620970DF}" dt="2024-03-07T23:29:11.405" v="5082" actId="1076"/>
          <ac:spMkLst>
            <pc:docMk/>
            <pc:sldMk cId="308667816" sldId="263"/>
            <ac:spMk id="120" creationId="{F181F619-1968-F78A-0EFC-D2CE19C4D6C4}"/>
          </ac:spMkLst>
        </pc:spChg>
        <pc:spChg chg="add mod">
          <ac:chgData name="Nathaniel Davies" userId="3ae40e7a-b5ff-4e95-920b-311f704b2fcf" providerId="ADAL" clId="{54854B5C-D8C7-2149-B1BE-A7B0620970DF}" dt="2024-03-07T23:33:57.145" v="5225"/>
          <ac:spMkLst>
            <pc:docMk/>
            <pc:sldMk cId="308667816" sldId="263"/>
            <ac:spMk id="123" creationId="{BF9B5FBD-8240-6745-6658-398C4D13FDE4}"/>
          </ac:spMkLst>
        </pc:spChg>
        <pc:spChg chg="mod topLvl">
          <ac:chgData name="Nathaniel Davies" userId="3ae40e7a-b5ff-4e95-920b-311f704b2fcf" providerId="ADAL" clId="{54854B5C-D8C7-2149-B1BE-A7B0620970DF}" dt="2024-03-07T23:34:15.161" v="5229" actId="1076"/>
          <ac:spMkLst>
            <pc:docMk/>
            <pc:sldMk cId="308667816" sldId="263"/>
            <ac:spMk id="126" creationId="{68B70F37-E0F0-0FFE-CC8B-0B8ECCD0BA6C}"/>
          </ac:spMkLst>
        </pc:spChg>
        <pc:spChg chg="mod topLvl">
          <ac:chgData name="Nathaniel Davies" userId="3ae40e7a-b5ff-4e95-920b-311f704b2fcf" providerId="ADAL" clId="{54854B5C-D8C7-2149-B1BE-A7B0620970DF}" dt="2024-03-07T23:34:25.421" v="5233" actId="1076"/>
          <ac:spMkLst>
            <pc:docMk/>
            <pc:sldMk cId="308667816" sldId="263"/>
            <ac:spMk id="129" creationId="{E61D2FDC-3789-340B-69B5-110BB27C23A9}"/>
          </ac:spMkLst>
        </pc:spChg>
        <pc:spChg chg="mod topLvl">
          <ac:chgData name="Nathaniel Davies" userId="3ae40e7a-b5ff-4e95-920b-311f704b2fcf" providerId="ADAL" clId="{54854B5C-D8C7-2149-B1BE-A7B0620970DF}" dt="2024-03-07T23:34:38.740" v="5239" actId="1076"/>
          <ac:spMkLst>
            <pc:docMk/>
            <pc:sldMk cId="308667816" sldId="263"/>
            <ac:spMk id="132" creationId="{F1CD1E66-9B06-AC75-D43B-F05C9DCE7603}"/>
          </ac:spMkLst>
        </pc:spChg>
        <pc:spChg chg="add mod">
          <ac:chgData name="Nathaniel Davies" userId="3ae40e7a-b5ff-4e95-920b-311f704b2fcf" providerId="ADAL" clId="{54854B5C-D8C7-2149-B1BE-A7B0620970DF}" dt="2024-03-07T23:34:59.503" v="5245" actId="1076"/>
          <ac:spMkLst>
            <pc:docMk/>
            <pc:sldMk cId="308667816" sldId="263"/>
            <ac:spMk id="133" creationId="{E94BD488-934E-7FEA-EED8-41CCBEB98B9E}"/>
          </ac:spMkLst>
        </pc:spChg>
        <pc:grpChg chg="add mod">
          <ac:chgData name="Nathaniel Davies" userId="3ae40e7a-b5ff-4e95-920b-311f704b2fcf" providerId="ADAL" clId="{54854B5C-D8C7-2149-B1BE-A7B0620970DF}" dt="2024-03-07T23:18:13.281" v="4816" actId="1076"/>
          <ac:grpSpMkLst>
            <pc:docMk/>
            <pc:sldMk cId="308667816" sldId="263"/>
            <ac:grpSpMk id="5" creationId="{C08684A5-EDFF-3C40-D200-C46B8CF542BC}"/>
          </ac:grpSpMkLst>
        </pc:grpChg>
        <pc:grpChg chg="add mod">
          <ac:chgData name="Nathaniel Davies" userId="3ae40e7a-b5ff-4e95-920b-311f704b2fcf" providerId="ADAL" clId="{54854B5C-D8C7-2149-B1BE-A7B0620970DF}" dt="2024-03-07T23:18:01.238" v="4814" actId="1076"/>
          <ac:grpSpMkLst>
            <pc:docMk/>
            <pc:sldMk cId="308667816" sldId="263"/>
            <ac:grpSpMk id="34" creationId="{6F541B1A-4ECF-8044-FE5D-E9B1C2338167}"/>
          </ac:grpSpMkLst>
        </pc:grpChg>
        <pc:grpChg chg="add mod">
          <ac:chgData name="Nathaniel Davies" userId="3ae40e7a-b5ff-4e95-920b-311f704b2fcf" providerId="ADAL" clId="{54854B5C-D8C7-2149-B1BE-A7B0620970DF}" dt="2024-03-07T23:20:18.303" v="4867" actId="1076"/>
          <ac:grpSpMkLst>
            <pc:docMk/>
            <pc:sldMk cId="308667816" sldId="263"/>
            <ac:grpSpMk id="44" creationId="{07E2010E-5E74-1C0E-9B49-14B30284D2E3}"/>
          </ac:grpSpMkLst>
        </pc:grpChg>
        <pc:grpChg chg="add mod">
          <ac:chgData name="Nathaniel Davies" userId="3ae40e7a-b5ff-4e95-920b-311f704b2fcf" providerId="ADAL" clId="{54854B5C-D8C7-2149-B1BE-A7B0620970DF}" dt="2024-03-07T23:20:18.303" v="4867" actId="1076"/>
          <ac:grpSpMkLst>
            <pc:docMk/>
            <pc:sldMk cId="308667816" sldId="263"/>
            <ac:grpSpMk id="47" creationId="{3EFCC1E4-7664-8D1E-33A1-647452BFAC63}"/>
          </ac:grpSpMkLst>
        </pc:grpChg>
        <pc:grpChg chg="add mod">
          <ac:chgData name="Nathaniel Davies" userId="3ae40e7a-b5ff-4e95-920b-311f704b2fcf" providerId="ADAL" clId="{54854B5C-D8C7-2149-B1BE-A7B0620970DF}" dt="2024-03-07T23:20:33.122" v="4871" actId="1076"/>
          <ac:grpSpMkLst>
            <pc:docMk/>
            <pc:sldMk cId="308667816" sldId="263"/>
            <ac:grpSpMk id="51" creationId="{52065739-A675-D3BA-0661-7AC1D6945951}"/>
          </ac:grpSpMkLst>
        </pc:grpChg>
        <pc:grpChg chg="add mod">
          <ac:chgData name="Nathaniel Davies" userId="3ae40e7a-b5ff-4e95-920b-311f704b2fcf" providerId="ADAL" clId="{54854B5C-D8C7-2149-B1BE-A7B0620970DF}" dt="2024-03-07T23:20:33.122" v="4871" actId="1076"/>
          <ac:grpSpMkLst>
            <pc:docMk/>
            <pc:sldMk cId="308667816" sldId="263"/>
            <ac:grpSpMk id="54" creationId="{DE7A07CB-3F92-A2DC-A9EB-66353EE1FBA4}"/>
          </ac:grpSpMkLst>
        </pc:grpChg>
        <pc:grpChg chg="add del mod">
          <ac:chgData name="Nathaniel Davies" userId="3ae40e7a-b5ff-4e95-920b-311f704b2fcf" providerId="ADAL" clId="{54854B5C-D8C7-2149-B1BE-A7B0620970DF}" dt="2024-03-07T23:21:16.144" v="4882" actId="478"/>
          <ac:grpSpMkLst>
            <pc:docMk/>
            <pc:sldMk cId="308667816" sldId="263"/>
            <ac:grpSpMk id="57" creationId="{59F18B29-3CF5-5951-19E3-D1FBAC095BFE}"/>
          </ac:grpSpMkLst>
        </pc:grpChg>
        <pc:grpChg chg="add mod">
          <ac:chgData name="Nathaniel Davies" userId="3ae40e7a-b5ff-4e95-920b-311f704b2fcf" providerId="ADAL" clId="{54854B5C-D8C7-2149-B1BE-A7B0620970DF}" dt="2024-03-07T23:21:35.787" v="4892" actId="1076"/>
          <ac:grpSpMkLst>
            <pc:docMk/>
            <pc:sldMk cId="308667816" sldId="263"/>
            <ac:grpSpMk id="63" creationId="{D096FCFA-45E2-AFEB-229E-52792B28220D}"/>
          </ac:grpSpMkLst>
        </pc:grpChg>
        <pc:grpChg chg="add mod">
          <ac:chgData name="Nathaniel Davies" userId="3ae40e7a-b5ff-4e95-920b-311f704b2fcf" providerId="ADAL" clId="{54854B5C-D8C7-2149-B1BE-A7B0620970DF}" dt="2024-03-07T23:30:34.725" v="5147" actId="1076"/>
          <ac:grpSpMkLst>
            <pc:docMk/>
            <pc:sldMk cId="308667816" sldId="263"/>
            <ac:grpSpMk id="76" creationId="{BD69D496-4A34-9F6E-0CB8-691B2DC51E2D}"/>
          </ac:grpSpMkLst>
        </pc:grpChg>
        <pc:grpChg chg="add mod">
          <ac:chgData name="Nathaniel Davies" userId="3ae40e7a-b5ff-4e95-920b-311f704b2fcf" providerId="ADAL" clId="{54854B5C-D8C7-2149-B1BE-A7B0620970DF}" dt="2024-03-07T23:24:39.771" v="4982" actId="1076"/>
          <ac:grpSpMkLst>
            <pc:docMk/>
            <pc:sldMk cId="308667816" sldId="263"/>
            <ac:grpSpMk id="82" creationId="{CF48FBCF-32AF-15D3-AEC4-A8DDEF913E28}"/>
          </ac:grpSpMkLst>
        </pc:grpChg>
        <pc:grpChg chg="add mod">
          <ac:chgData name="Nathaniel Davies" userId="3ae40e7a-b5ff-4e95-920b-311f704b2fcf" providerId="ADAL" clId="{54854B5C-D8C7-2149-B1BE-A7B0620970DF}" dt="2024-03-07T23:26:21.993" v="5020" actId="1076"/>
          <ac:grpSpMkLst>
            <pc:docMk/>
            <pc:sldMk cId="308667816" sldId="263"/>
            <ac:grpSpMk id="85" creationId="{4B1EBC8B-61D2-59AB-D5D7-3DD6997E25B9}"/>
          </ac:grpSpMkLst>
        </pc:grpChg>
        <pc:grpChg chg="add del mod">
          <ac:chgData name="Nathaniel Davies" userId="3ae40e7a-b5ff-4e95-920b-311f704b2fcf" providerId="ADAL" clId="{54854B5C-D8C7-2149-B1BE-A7B0620970DF}" dt="2024-03-07T23:25:16.427" v="4991" actId="478"/>
          <ac:grpSpMkLst>
            <pc:docMk/>
            <pc:sldMk cId="308667816" sldId="263"/>
            <ac:grpSpMk id="89" creationId="{97FA40FA-66C1-51E8-2A78-FF5E926EFECB}"/>
          </ac:grpSpMkLst>
        </pc:grpChg>
        <pc:grpChg chg="add del mod">
          <ac:chgData name="Nathaniel Davies" userId="3ae40e7a-b5ff-4e95-920b-311f704b2fcf" providerId="ADAL" clId="{54854B5C-D8C7-2149-B1BE-A7B0620970DF}" dt="2024-03-07T23:25:51.323" v="5003" actId="165"/>
          <ac:grpSpMkLst>
            <pc:docMk/>
            <pc:sldMk cId="308667816" sldId="263"/>
            <ac:grpSpMk id="95" creationId="{EB55A0E8-F376-3BE2-CCCA-07535C0F3366}"/>
          </ac:grpSpMkLst>
        </pc:grpChg>
        <pc:grpChg chg="add mod">
          <ac:chgData name="Nathaniel Davies" userId="3ae40e7a-b5ff-4e95-920b-311f704b2fcf" providerId="ADAL" clId="{54854B5C-D8C7-2149-B1BE-A7B0620970DF}" dt="2024-03-07T23:26:25.273" v="5021" actId="1076"/>
          <ac:grpSpMkLst>
            <pc:docMk/>
            <pc:sldMk cId="308667816" sldId="263"/>
            <ac:grpSpMk id="104" creationId="{81D7F149-DC73-E590-62FC-E5E1AC584A96}"/>
          </ac:grpSpMkLst>
        </pc:grpChg>
        <pc:grpChg chg="add mod">
          <ac:chgData name="Nathaniel Davies" userId="3ae40e7a-b5ff-4e95-920b-311f704b2fcf" providerId="ADAL" clId="{54854B5C-D8C7-2149-B1BE-A7B0620970DF}" dt="2024-03-07T23:26:26.657" v="5022"/>
          <ac:grpSpMkLst>
            <pc:docMk/>
            <pc:sldMk cId="308667816" sldId="263"/>
            <ac:grpSpMk id="107" creationId="{BB9A4405-A6D9-96E5-DD69-DEF91E301CF5}"/>
          </ac:grpSpMkLst>
        </pc:grpChg>
        <pc:grpChg chg="add del mod">
          <ac:chgData name="Nathaniel Davies" userId="3ae40e7a-b5ff-4e95-920b-311f704b2fcf" providerId="ADAL" clId="{54854B5C-D8C7-2149-B1BE-A7B0620970DF}" dt="2024-03-07T23:28:42.336" v="5070" actId="165"/>
          <ac:grpSpMkLst>
            <pc:docMk/>
            <pc:sldMk cId="308667816" sldId="263"/>
            <ac:grpSpMk id="111" creationId="{F335595A-0D7B-B434-4DAA-AF7A4AC1EE6A}"/>
          </ac:grpSpMkLst>
        </pc:grpChg>
        <pc:grpChg chg="add del mod">
          <ac:chgData name="Nathaniel Davies" userId="3ae40e7a-b5ff-4e95-920b-311f704b2fcf" providerId="ADAL" clId="{54854B5C-D8C7-2149-B1BE-A7B0620970DF}" dt="2024-03-07T23:34:09.421" v="5228" actId="478"/>
          <ac:grpSpMkLst>
            <pc:docMk/>
            <pc:sldMk cId="308667816" sldId="263"/>
            <ac:grpSpMk id="124" creationId="{A2871F8B-B811-9ABE-A46F-1E187490D565}"/>
          </ac:grpSpMkLst>
        </pc:grpChg>
        <pc:grpChg chg="add del mod">
          <ac:chgData name="Nathaniel Davies" userId="3ae40e7a-b5ff-4e95-920b-311f704b2fcf" providerId="ADAL" clId="{54854B5C-D8C7-2149-B1BE-A7B0620970DF}" dt="2024-03-07T23:34:22.997" v="5232" actId="478"/>
          <ac:grpSpMkLst>
            <pc:docMk/>
            <pc:sldMk cId="308667816" sldId="263"/>
            <ac:grpSpMk id="127" creationId="{2660EBEE-1DF3-2CF8-95AD-EEEA1A664C27}"/>
          </ac:grpSpMkLst>
        </pc:grpChg>
        <pc:grpChg chg="add del mod">
          <ac:chgData name="Nathaniel Davies" userId="3ae40e7a-b5ff-4e95-920b-311f704b2fcf" providerId="ADAL" clId="{54854B5C-D8C7-2149-B1BE-A7B0620970DF}" dt="2024-03-07T23:34:32.709" v="5236" actId="478"/>
          <ac:grpSpMkLst>
            <pc:docMk/>
            <pc:sldMk cId="308667816" sldId="263"/>
            <ac:grpSpMk id="130" creationId="{10097013-E1D6-F187-EBAB-279D9329B96C}"/>
          </ac:grpSpMkLst>
        </pc:grpChg>
        <pc:picChg chg="add mod">
          <ac:chgData name="Nathaniel Davies" userId="3ae40e7a-b5ff-4e95-920b-311f704b2fcf" providerId="ADAL" clId="{54854B5C-D8C7-2149-B1BE-A7B0620970DF}" dt="2024-03-07T23:34:35.361" v="5238" actId="1076"/>
          <ac:picMkLst>
            <pc:docMk/>
            <pc:sldMk cId="308667816" sldId="263"/>
            <ac:picMk id="4" creationId="{2ACBFF3F-1D5A-6077-99D5-1C3F73485F24}"/>
          </ac:picMkLst>
        </pc:picChg>
        <pc:picChg chg="add mod modCrop">
          <ac:chgData name="Nathaniel Davies" userId="3ae40e7a-b5ff-4e95-920b-311f704b2fcf" providerId="ADAL" clId="{54854B5C-D8C7-2149-B1BE-A7B0620970DF}" dt="2024-03-06T05:58:43.575" v="964" actId="1076"/>
          <ac:picMkLst>
            <pc:docMk/>
            <pc:sldMk cId="308667816" sldId="263"/>
            <ac:picMk id="5" creationId="{B1A03735-433B-EE0C-3D00-F784055201F8}"/>
          </ac:picMkLst>
        </pc:picChg>
        <pc:picChg chg="add mod modCrop">
          <ac:chgData name="Nathaniel Davies" userId="3ae40e7a-b5ff-4e95-920b-311f704b2fcf" providerId="ADAL" clId="{54854B5C-D8C7-2149-B1BE-A7B0620970DF}" dt="2024-03-06T05:56:14.210" v="958" actId="1076"/>
          <ac:picMkLst>
            <pc:docMk/>
            <pc:sldMk cId="308667816" sldId="263"/>
            <ac:picMk id="7" creationId="{DCD93CCF-CF55-88BA-35D7-52D55244594B}"/>
          </ac:picMkLst>
        </pc:picChg>
        <pc:picChg chg="add mod">
          <ac:chgData name="Nathaniel Davies" userId="3ae40e7a-b5ff-4e95-920b-311f704b2fcf" providerId="ADAL" clId="{54854B5C-D8C7-2149-B1BE-A7B0620970DF}" dt="2024-03-07T23:26:08.533" v="5016" actId="1038"/>
          <ac:picMkLst>
            <pc:docMk/>
            <pc:sldMk cId="308667816" sldId="263"/>
            <ac:picMk id="8" creationId="{AC24FC06-7650-2F90-C1BA-D38AC603963A}"/>
          </ac:picMkLst>
        </pc:picChg>
        <pc:picChg chg="del">
          <ac:chgData name="Nathaniel Davies" userId="3ae40e7a-b5ff-4e95-920b-311f704b2fcf" providerId="ADAL" clId="{54854B5C-D8C7-2149-B1BE-A7B0620970DF}" dt="2024-03-07T21:35:36.405" v="4237" actId="478"/>
          <ac:picMkLst>
            <pc:docMk/>
            <pc:sldMk cId="308667816" sldId="263"/>
            <ac:picMk id="11" creationId="{EEB7D21E-21BC-161F-2601-505747FE3EBC}"/>
          </ac:picMkLst>
        </pc:picChg>
        <pc:inkChg chg="del">
          <ac:chgData name="Nathaniel Davies" userId="3ae40e7a-b5ff-4e95-920b-311f704b2fcf" providerId="ADAL" clId="{54854B5C-D8C7-2149-B1BE-A7B0620970DF}" dt="2024-03-07T23:17:33.545" v="4807" actId="478"/>
          <ac:inkMkLst>
            <pc:docMk/>
            <pc:sldMk cId="308667816" sldId="263"/>
            <ac:inkMk id="12" creationId="{3988C3BB-2DBA-39BA-04B0-B57A365B7AC1}"/>
          </ac:inkMkLst>
        </pc:inkChg>
        <pc:inkChg chg="del">
          <ac:chgData name="Nathaniel Davies" userId="3ae40e7a-b5ff-4e95-920b-311f704b2fcf" providerId="ADAL" clId="{54854B5C-D8C7-2149-B1BE-A7B0620970DF}" dt="2024-03-07T23:17:16.412" v="4800" actId="478"/>
          <ac:inkMkLst>
            <pc:docMk/>
            <pc:sldMk cId="308667816" sldId="263"/>
            <ac:inkMk id="14" creationId="{867A9750-7133-7956-A854-2254009761D8}"/>
          </ac:inkMkLst>
        </pc:inkChg>
        <pc:inkChg chg="del">
          <ac:chgData name="Nathaniel Davies" userId="3ae40e7a-b5ff-4e95-920b-311f704b2fcf" providerId="ADAL" clId="{54854B5C-D8C7-2149-B1BE-A7B0620970DF}" dt="2024-03-07T23:17:29.381" v="4804" actId="478"/>
          <ac:inkMkLst>
            <pc:docMk/>
            <pc:sldMk cId="308667816" sldId="263"/>
            <ac:inkMk id="15" creationId="{C21BF3C1-B3E2-E244-4BD1-B4B040AC0254}"/>
          </ac:inkMkLst>
        </pc:inkChg>
        <pc:inkChg chg="del">
          <ac:chgData name="Nathaniel Davies" userId="3ae40e7a-b5ff-4e95-920b-311f704b2fcf" providerId="ADAL" clId="{54854B5C-D8C7-2149-B1BE-A7B0620970DF}" dt="2024-03-07T23:17:29.381" v="4804" actId="478"/>
          <ac:inkMkLst>
            <pc:docMk/>
            <pc:sldMk cId="308667816" sldId="263"/>
            <ac:inkMk id="16" creationId="{8863E37D-51FD-81CC-0666-B0C86C41497A}"/>
          </ac:inkMkLst>
        </pc:inkChg>
        <pc:inkChg chg="del">
          <ac:chgData name="Nathaniel Davies" userId="3ae40e7a-b5ff-4e95-920b-311f704b2fcf" providerId="ADAL" clId="{54854B5C-D8C7-2149-B1BE-A7B0620970DF}" dt="2024-03-07T23:17:21.216" v="4803" actId="478"/>
          <ac:inkMkLst>
            <pc:docMk/>
            <pc:sldMk cId="308667816" sldId="263"/>
            <ac:inkMk id="17" creationId="{A73B3816-85A5-6649-20FD-78795230D84A}"/>
          </ac:inkMkLst>
        </pc:inkChg>
        <pc:inkChg chg="del">
          <ac:chgData name="Nathaniel Davies" userId="3ae40e7a-b5ff-4e95-920b-311f704b2fcf" providerId="ADAL" clId="{54854B5C-D8C7-2149-B1BE-A7B0620970DF}" dt="2024-03-07T23:17:37.165" v="4809" actId="478"/>
          <ac:inkMkLst>
            <pc:docMk/>
            <pc:sldMk cId="308667816" sldId="263"/>
            <ac:inkMk id="21" creationId="{FEE10FB5-3DE3-DD5C-9842-958E3D92440C}"/>
          </ac:inkMkLst>
        </pc:inkChg>
        <pc:inkChg chg="del">
          <ac:chgData name="Nathaniel Davies" userId="3ae40e7a-b5ff-4e95-920b-311f704b2fcf" providerId="ADAL" clId="{54854B5C-D8C7-2149-B1BE-A7B0620970DF}" dt="2024-03-07T23:17:39.430" v="4810" actId="478"/>
          <ac:inkMkLst>
            <pc:docMk/>
            <pc:sldMk cId="308667816" sldId="263"/>
            <ac:inkMk id="22" creationId="{67D76295-E519-1EA8-2F6F-33185D094445}"/>
          </ac:inkMkLst>
        </pc:inkChg>
        <pc:inkChg chg="del">
          <ac:chgData name="Nathaniel Davies" userId="3ae40e7a-b5ff-4e95-920b-311f704b2fcf" providerId="ADAL" clId="{54854B5C-D8C7-2149-B1BE-A7B0620970DF}" dt="2024-03-07T23:17:35.052" v="4808" actId="478"/>
          <ac:inkMkLst>
            <pc:docMk/>
            <pc:sldMk cId="308667816" sldId="263"/>
            <ac:inkMk id="23" creationId="{CC29E8CE-E11C-3D38-BBE3-BB1E35920DCE}"/>
          </ac:inkMkLst>
        </pc:inkChg>
        <pc:cxnChg chg="del">
          <ac:chgData name="Nathaniel Davies" userId="3ae40e7a-b5ff-4e95-920b-311f704b2fcf" providerId="ADAL" clId="{54854B5C-D8C7-2149-B1BE-A7B0620970DF}" dt="2024-03-07T23:17:17.375" v="4801" actId="478"/>
          <ac:cxnSpMkLst>
            <pc:docMk/>
            <pc:sldMk cId="308667816" sldId="263"/>
            <ac:cxnSpMk id="6" creationId="{1214D367-C485-6F01-ADE1-9E472935F9B0}"/>
          </ac:cxnSpMkLst>
        </pc:cxnChg>
        <pc:cxnChg chg="mod">
          <ac:chgData name="Nathaniel Davies" userId="3ae40e7a-b5ff-4e95-920b-311f704b2fcf" providerId="ADAL" clId="{54854B5C-D8C7-2149-B1BE-A7B0620970DF}" dt="2024-03-07T23:19:27.797" v="4847" actId="14100"/>
          <ac:cxnSpMkLst>
            <pc:docMk/>
            <pc:sldMk cId="308667816" sldId="263"/>
            <ac:cxnSpMk id="7" creationId="{F61A5D91-A679-656E-5EDA-A92F95FDFD67}"/>
          </ac:cxnSpMkLst>
        </pc:cxnChg>
        <pc:cxnChg chg="del">
          <ac:chgData name="Nathaniel Davies" userId="3ae40e7a-b5ff-4e95-920b-311f704b2fcf" providerId="ADAL" clId="{54854B5C-D8C7-2149-B1BE-A7B0620970DF}" dt="2024-03-07T23:17:31.199" v="4805" actId="478"/>
          <ac:cxnSpMkLst>
            <pc:docMk/>
            <pc:sldMk cId="308667816" sldId="263"/>
            <ac:cxnSpMk id="9" creationId="{6A52759D-F716-94AB-D28A-98F272430818}"/>
          </ac:cxnSpMkLst>
        </pc:cxnChg>
        <pc:cxnChg chg="del">
          <ac:chgData name="Nathaniel Davies" userId="3ae40e7a-b5ff-4e95-920b-311f704b2fcf" providerId="ADAL" clId="{54854B5C-D8C7-2149-B1BE-A7B0620970DF}" dt="2024-03-07T23:17:29.381" v="4804" actId="478"/>
          <ac:cxnSpMkLst>
            <pc:docMk/>
            <pc:sldMk cId="308667816" sldId="263"/>
            <ac:cxnSpMk id="11" creationId="{83B25636-EC80-37E4-7EBC-B83FD5B635AC}"/>
          </ac:cxnSpMkLst>
        </pc:cxnChg>
        <pc:cxnChg chg="mod">
          <ac:chgData name="Nathaniel Davies" userId="3ae40e7a-b5ff-4e95-920b-311f704b2fcf" providerId="ADAL" clId="{54854B5C-D8C7-2149-B1BE-A7B0620970DF}" dt="2024-03-07T23:18:07.998" v="4815" actId="14100"/>
          <ac:cxnSpMkLst>
            <pc:docMk/>
            <pc:sldMk cId="308667816" sldId="263"/>
            <ac:cxnSpMk id="35" creationId="{DD1B7E51-E165-2A91-46C6-ABA56923E32C}"/>
          </ac:cxnSpMkLst>
        </pc:cxnChg>
        <pc:cxnChg chg="mod">
          <ac:chgData name="Nathaniel Davies" userId="3ae40e7a-b5ff-4e95-920b-311f704b2fcf" providerId="ADAL" clId="{54854B5C-D8C7-2149-B1BE-A7B0620970DF}" dt="2024-03-07T23:19:54.598" v="4859"/>
          <ac:cxnSpMkLst>
            <pc:docMk/>
            <pc:sldMk cId="308667816" sldId="263"/>
            <ac:cxnSpMk id="45" creationId="{B2946692-9422-8BD2-96D5-2B9BABCEE295}"/>
          </ac:cxnSpMkLst>
        </pc:cxnChg>
        <pc:cxnChg chg="mod">
          <ac:chgData name="Nathaniel Davies" userId="3ae40e7a-b5ff-4e95-920b-311f704b2fcf" providerId="ADAL" clId="{54854B5C-D8C7-2149-B1BE-A7B0620970DF}" dt="2024-03-07T23:19:54.598" v="4859"/>
          <ac:cxnSpMkLst>
            <pc:docMk/>
            <pc:sldMk cId="308667816" sldId="263"/>
            <ac:cxnSpMk id="48" creationId="{B6A6D970-17F0-9035-86A5-85876ED3C227}"/>
          </ac:cxnSpMkLst>
        </pc:cxnChg>
        <pc:cxnChg chg="mod">
          <ac:chgData name="Nathaniel Davies" userId="3ae40e7a-b5ff-4e95-920b-311f704b2fcf" providerId="ADAL" clId="{54854B5C-D8C7-2149-B1BE-A7B0620970DF}" dt="2024-03-07T23:20:28.764" v="4870"/>
          <ac:cxnSpMkLst>
            <pc:docMk/>
            <pc:sldMk cId="308667816" sldId="263"/>
            <ac:cxnSpMk id="52" creationId="{1E89AA65-A56E-056A-1430-DA8716AEBEBD}"/>
          </ac:cxnSpMkLst>
        </pc:cxnChg>
        <pc:cxnChg chg="mod">
          <ac:chgData name="Nathaniel Davies" userId="3ae40e7a-b5ff-4e95-920b-311f704b2fcf" providerId="ADAL" clId="{54854B5C-D8C7-2149-B1BE-A7B0620970DF}" dt="2024-03-07T23:20:28.764" v="4870"/>
          <ac:cxnSpMkLst>
            <pc:docMk/>
            <pc:sldMk cId="308667816" sldId="263"/>
            <ac:cxnSpMk id="55" creationId="{029307E1-80D4-DBA7-F593-BB35ACF02BC6}"/>
          </ac:cxnSpMkLst>
        </pc:cxnChg>
        <pc:cxnChg chg="del mod topLvl">
          <ac:chgData name="Nathaniel Davies" userId="3ae40e7a-b5ff-4e95-920b-311f704b2fcf" providerId="ADAL" clId="{54854B5C-D8C7-2149-B1BE-A7B0620970DF}" dt="2024-03-07T23:21:17.401" v="4883" actId="478"/>
          <ac:cxnSpMkLst>
            <pc:docMk/>
            <pc:sldMk cId="308667816" sldId="263"/>
            <ac:cxnSpMk id="58" creationId="{A770DA00-BB98-96CA-35C9-9ADD19A21426}"/>
          </ac:cxnSpMkLst>
        </pc:cxnChg>
        <pc:cxnChg chg="mod">
          <ac:chgData name="Nathaniel Davies" userId="3ae40e7a-b5ff-4e95-920b-311f704b2fcf" providerId="ADAL" clId="{54854B5C-D8C7-2149-B1BE-A7B0620970DF}" dt="2024-03-07T23:21:39.765" v="4893" actId="14100"/>
          <ac:cxnSpMkLst>
            <pc:docMk/>
            <pc:sldMk cId="308667816" sldId="263"/>
            <ac:cxnSpMk id="64" creationId="{C6416609-62DC-951B-D61A-7EFCE29F2498}"/>
          </ac:cxnSpMkLst>
        </pc:cxnChg>
        <pc:cxnChg chg="add mod">
          <ac:chgData name="Nathaniel Davies" userId="3ae40e7a-b5ff-4e95-920b-311f704b2fcf" providerId="ADAL" clId="{54854B5C-D8C7-2149-B1BE-A7B0620970DF}" dt="2024-03-07T23:30:50.567" v="5151" actId="14100"/>
          <ac:cxnSpMkLst>
            <pc:docMk/>
            <pc:sldMk cId="308667816" sldId="263"/>
            <ac:cxnSpMk id="68" creationId="{6A1FCFB4-3E86-9415-519F-0A85BB572F79}"/>
          </ac:cxnSpMkLst>
        </pc:cxnChg>
        <pc:cxnChg chg="add del mod">
          <ac:chgData name="Nathaniel Davies" userId="3ae40e7a-b5ff-4e95-920b-311f704b2fcf" providerId="ADAL" clId="{54854B5C-D8C7-2149-B1BE-A7B0620970DF}" dt="2024-03-07T23:23:15.342" v="4930" actId="478"/>
          <ac:cxnSpMkLst>
            <pc:docMk/>
            <pc:sldMk cId="308667816" sldId="263"/>
            <ac:cxnSpMk id="71" creationId="{47DF2CD0-A79D-C03D-FFE7-A236ED70C7E9}"/>
          </ac:cxnSpMkLst>
        </pc:cxnChg>
        <pc:cxnChg chg="mod">
          <ac:chgData name="Nathaniel Davies" userId="3ae40e7a-b5ff-4e95-920b-311f704b2fcf" providerId="ADAL" clId="{54854B5C-D8C7-2149-B1BE-A7B0620970DF}" dt="2024-03-07T23:30:59.413" v="5153" actId="1076"/>
          <ac:cxnSpMkLst>
            <pc:docMk/>
            <pc:sldMk cId="308667816" sldId="263"/>
            <ac:cxnSpMk id="77" creationId="{FD20D691-DB7A-C54F-6DD0-A51BE8E24C4E}"/>
          </ac:cxnSpMkLst>
        </pc:cxnChg>
        <pc:cxnChg chg="mod">
          <ac:chgData name="Nathaniel Davies" userId="3ae40e7a-b5ff-4e95-920b-311f704b2fcf" providerId="ADAL" clId="{54854B5C-D8C7-2149-B1BE-A7B0620970DF}" dt="2024-03-07T23:23:46.014" v="4946"/>
          <ac:cxnSpMkLst>
            <pc:docMk/>
            <pc:sldMk cId="308667816" sldId="263"/>
            <ac:cxnSpMk id="83" creationId="{75E28EA1-DCEB-36DC-D1A1-5DE911635987}"/>
          </ac:cxnSpMkLst>
        </pc:cxnChg>
        <pc:cxnChg chg="mod">
          <ac:chgData name="Nathaniel Davies" userId="3ae40e7a-b5ff-4e95-920b-311f704b2fcf" providerId="ADAL" clId="{54854B5C-D8C7-2149-B1BE-A7B0620970DF}" dt="2024-03-07T23:24:01.175" v="4952" actId="14100"/>
          <ac:cxnSpMkLst>
            <pc:docMk/>
            <pc:sldMk cId="308667816" sldId="263"/>
            <ac:cxnSpMk id="86" creationId="{6842CB91-42CF-265A-9638-6B521404A58A}"/>
          </ac:cxnSpMkLst>
        </pc:cxnChg>
        <pc:cxnChg chg="del mod topLvl">
          <ac:chgData name="Nathaniel Davies" userId="3ae40e7a-b5ff-4e95-920b-311f704b2fcf" providerId="ADAL" clId="{54854B5C-D8C7-2149-B1BE-A7B0620970DF}" dt="2024-03-07T23:25:17.953" v="4992" actId="478"/>
          <ac:cxnSpMkLst>
            <pc:docMk/>
            <pc:sldMk cId="308667816" sldId="263"/>
            <ac:cxnSpMk id="90" creationId="{ADA35E96-B9DA-592A-8019-8A39166952A3}"/>
          </ac:cxnSpMkLst>
        </pc:cxnChg>
        <pc:cxnChg chg="mod topLvl">
          <ac:chgData name="Nathaniel Davies" userId="3ae40e7a-b5ff-4e95-920b-311f704b2fcf" providerId="ADAL" clId="{54854B5C-D8C7-2149-B1BE-A7B0620970DF}" dt="2024-03-07T23:26:12.096" v="5017" actId="14100"/>
          <ac:cxnSpMkLst>
            <pc:docMk/>
            <pc:sldMk cId="308667816" sldId="263"/>
            <ac:cxnSpMk id="96" creationId="{DA8E2B2A-FC3D-4BEA-5DCE-6541C43E4CB0}"/>
          </ac:cxnSpMkLst>
        </pc:cxnChg>
        <pc:cxnChg chg="mod">
          <ac:chgData name="Nathaniel Davies" userId="3ae40e7a-b5ff-4e95-920b-311f704b2fcf" providerId="ADAL" clId="{54854B5C-D8C7-2149-B1BE-A7B0620970DF}" dt="2024-03-07T23:26:19.301" v="5019"/>
          <ac:cxnSpMkLst>
            <pc:docMk/>
            <pc:sldMk cId="308667816" sldId="263"/>
            <ac:cxnSpMk id="105" creationId="{0EC65A8D-5035-721D-84F1-69AE9B4CC5AB}"/>
          </ac:cxnSpMkLst>
        </pc:cxnChg>
        <pc:cxnChg chg="mod">
          <ac:chgData name="Nathaniel Davies" userId="3ae40e7a-b5ff-4e95-920b-311f704b2fcf" providerId="ADAL" clId="{54854B5C-D8C7-2149-B1BE-A7B0620970DF}" dt="2024-03-07T23:26:26.657" v="5022"/>
          <ac:cxnSpMkLst>
            <pc:docMk/>
            <pc:sldMk cId="308667816" sldId="263"/>
            <ac:cxnSpMk id="108" creationId="{85146B34-BD52-AC54-E7B4-8725C2C0D6D2}"/>
          </ac:cxnSpMkLst>
        </pc:cxnChg>
        <pc:cxnChg chg="mod topLvl">
          <ac:chgData name="Nathaniel Davies" userId="3ae40e7a-b5ff-4e95-920b-311f704b2fcf" providerId="ADAL" clId="{54854B5C-D8C7-2149-B1BE-A7B0620970DF}" dt="2024-03-07T23:29:00.303" v="5076" actId="1076"/>
          <ac:cxnSpMkLst>
            <pc:docMk/>
            <pc:sldMk cId="308667816" sldId="263"/>
            <ac:cxnSpMk id="112" creationId="{7F0D7020-2DCE-7621-B8DE-C7028EA2DCC1}"/>
          </ac:cxnSpMkLst>
        </pc:cxnChg>
        <pc:cxnChg chg="add mod">
          <ac:chgData name="Nathaniel Davies" userId="3ae40e7a-b5ff-4e95-920b-311f704b2fcf" providerId="ADAL" clId="{54854B5C-D8C7-2149-B1BE-A7B0620970DF}" dt="2024-03-07T23:29:05.619" v="5079" actId="14100"/>
          <ac:cxnSpMkLst>
            <pc:docMk/>
            <pc:sldMk cId="308667816" sldId="263"/>
            <ac:cxnSpMk id="117" creationId="{35434765-B26A-6A5F-16D7-46F495E13BB8}"/>
          </ac:cxnSpMkLst>
        </pc:cxnChg>
        <pc:cxnChg chg="del mod topLvl">
          <ac:chgData name="Nathaniel Davies" userId="3ae40e7a-b5ff-4e95-920b-311f704b2fcf" providerId="ADAL" clId="{54854B5C-D8C7-2149-B1BE-A7B0620970DF}" dt="2024-03-07T23:34:09.421" v="5228" actId="478"/>
          <ac:cxnSpMkLst>
            <pc:docMk/>
            <pc:sldMk cId="308667816" sldId="263"/>
            <ac:cxnSpMk id="125" creationId="{A0AC5A49-D774-16CD-BBC5-77116AFB7620}"/>
          </ac:cxnSpMkLst>
        </pc:cxnChg>
        <pc:cxnChg chg="del mod topLvl">
          <ac:chgData name="Nathaniel Davies" userId="3ae40e7a-b5ff-4e95-920b-311f704b2fcf" providerId="ADAL" clId="{54854B5C-D8C7-2149-B1BE-A7B0620970DF}" dt="2024-03-07T23:34:22.997" v="5232" actId="478"/>
          <ac:cxnSpMkLst>
            <pc:docMk/>
            <pc:sldMk cId="308667816" sldId="263"/>
            <ac:cxnSpMk id="128" creationId="{F354C860-1CB9-7633-A837-7672327EFF6D}"/>
          </ac:cxnSpMkLst>
        </pc:cxnChg>
        <pc:cxnChg chg="del mod topLvl">
          <ac:chgData name="Nathaniel Davies" userId="3ae40e7a-b5ff-4e95-920b-311f704b2fcf" providerId="ADAL" clId="{54854B5C-D8C7-2149-B1BE-A7B0620970DF}" dt="2024-03-07T23:34:32.709" v="5236" actId="478"/>
          <ac:cxnSpMkLst>
            <pc:docMk/>
            <pc:sldMk cId="308667816" sldId="263"/>
            <ac:cxnSpMk id="131" creationId="{CD6ECDBB-264E-FADA-BABF-623FA3FEABF3}"/>
          </ac:cxnSpMkLst>
        </pc:cxnChg>
      </pc:sldChg>
      <pc:sldChg chg="addSp delSp modSp new mod">
        <pc:chgData name="Nathaniel Davies" userId="3ae40e7a-b5ff-4e95-920b-311f704b2fcf" providerId="ADAL" clId="{54854B5C-D8C7-2149-B1BE-A7B0620970DF}" dt="2024-03-07T21:51:23.254" v="4394" actId="14100"/>
        <pc:sldMkLst>
          <pc:docMk/>
          <pc:sldMk cId="600681470" sldId="264"/>
        </pc:sldMkLst>
        <pc:spChg chg="mod">
          <ac:chgData name="Nathaniel Davies" userId="3ae40e7a-b5ff-4e95-920b-311f704b2fcf" providerId="ADAL" clId="{54854B5C-D8C7-2149-B1BE-A7B0620970DF}" dt="2024-03-07T00:55:10.063" v="3973" actId="1076"/>
          <ac:spMkLst>
            <pc:docMk/>
            <pc:sldMk cId="600681470" sldId="264"/>
            <ac:spMk id="2" creationId="{8536FAB8-622E-635C-994C-B3DE664A227A}"/>
          </ac:spMkLst>
        </pc:spChg>
        <pc:spChg chg="mod">
          <ac:chgData name="Nathaniel Davies" userId="3ae40e7a-b5ff-4e95-920b-311f704b2fcf" providerId="ADAL" clId="{54854B5C-D8C7-2149-B1BE-A7B0620970DF}" dt="2024-03-07T20:42:08.440" v="4120" actId="404"/>
          <ac:spMkLst>
            <pc:docMk/>
            <pc:sldMk cId="600681470" sldId="264"/>
            <ac:spMk id="3" creationId="{1CFB6371-7E87-A2EE-9DDC-1DE59A912CCD}"/>
          </ac:spMkLst>
        </pc:spChg>
        <pc:spChg chg="add del mod">
          <ac:chgData name="Nathaniel Davies" userId="3ae40e7a-b5ff-4e95-920b-311f704b2fcf" providerId="ADAL" clId="{54854B5C-D8C7-2149-B1BE-A7B0620970DF}" dt="2024-03-07T00:54:58.782" v="3969" actId="478"/>
          <ac:spMkLst>
            <pc:docMk/>
            <pc:sldMk cId="600681470" sldId="264"/>
            <ac:spMk id="4" creationId="{DD77E23B-7DE1-6EF8-F39D-38B8513E5933}"/>
          </ac:spMkLst>
        </pc:spChg>
        <pc:spChg chg="mod">
          <ac:chgData name="Nathaniel Davies" userId="3ae40e7a-b5ff-4e95-920b-311f704b2fcf" providerId="ADAL" clId="{54854B5C-D8C7-2149-B1BE-A7B0620970DF}" dt="2024-03-07T21:50:54.828" v="4389" actId="1076"/>
          <ac:spMkLst>
            <pc:docMk/>
            <pc:sldMk cId="600681470" sldId="264"/>
            <ac:spMk id="12" creationId="{946A70B0-3377-7367-9083-24FBF3214C3F}"/>
          </ac:spMkLst>
        </pc:spChg>
        <pc:spChg chg="mod">
          <ac:chgData name="Nathaniel Davies" userId="3ae40e7a-b5ff-4e95-920b-311f704b2fcf" providerId="ADAL" clId="{54854B5C-D8C7-2149-B1BE-A7B0620970DF}" dt="2024-03-07T21:50:59.027" v="4390" actId="1076"/>
          <ac:spMkLst>
            <pc:docMk/>
            <pc:sldMk cId="600681470" sldId="264"/>
            <ac:spMk id="13" creationId="{E10CDD54-419F-5D2B-1B37-6A9F04EBA973}"/>
          </ac:spMkLst>
        </pc:spChg>
        <pc:spChg chg="mod">
          <ac:chgData name="Nathaniel Davies" userId="3ae40e7a-b5ff-4e95-920b-311f704b2fcf" providerId="ADAL" clId="{54854B5C-D8C7-2149-B1BE-A7B0620970DF}" dt="2024-03-07T21:51:07.219" v="4391" actId="1076"/>
          <ac:spMkLst>
            <pc:docMk/>
            <pc:sldMk cId="600681470" sldId="264"/>
            <ac:spMk id="14" creationId="{8EFC76CB-F62A-7905-9708-648B9CAFE321}"/>
          </ac:spMkLst>
        </pc:spChg>
        <pc:spChg chg="mod">
          <ac:chgData name="Nathaniel Davies" userId="3ae40e7a-b5ff-4e95-920b-311f704b2fcf" providerId="ADAL" clId="{54854B5C-D8C7-2149-B1BE-A7B0620970DF}" dt="2024-03-07T00:46:51.563" v="3785"/>
          <ac:spMkLst>
            <pc:docMk/>
            <pc:sldMk cId="600681470" sldId="264"/>
            <ac:spMk id="15" creationId="{DA1220A8-C856-AB28-809D-DB781DFCA4A4}"/>
          </ac:spMkLst>
        </pc:spChg>
        <pc:grpChg chg="add mod">
          <ac:chgData name="Nathaniel Davies" userId="3ae40e7a-b5ff-4e95-920b-311f704b2fcf" providerId="ADAL" clId="{54854B5C-D8C7-2149-B1BE-A7B0620970DF}" dt="2024-03-07T21:51:23.254" v="4394" actId="14100"/>
          <ac:grpSpMkLst>
            <pc:docMk/>
            <pc:sldMk cId="600681470" sldId="264"/>
            <ac:grpSpMk id="5" creationId="{C61EB454-F101-C493-299D-76EC20692A10}"/>
          </ac:grpSpMkLst>
        </pc:grpChg>
        <pc:picChg chg="mod">
          <ac:chgData name="Nathaniel Davies" userId="3ae40e7a-b5ff-4e95-920b-311f704b2fcf" providerId="ADAL" clId="{54854B5C-D8C7-2149-B1BE-A7B0620970DF}" dt="2024-03-07T21:50:37.355" v="4381" actId="1440"/>
          <ac:picMkLst>
            <pc:docMk/>
            <pc:sldMk cId="600681470" sldId="264"/>
            <ac:picMk id="6" creationId="{0613C23C-F6DA-4A04-33E8-AEFDF17704EA}"/>
          </ac:picMkLst>
        </pc:picChg>
        <pc:picChg chg="mod">
          <ac:chgData name="Nathaniel Davies" userId="3ae40e7a-b5ff-4e95-920b-311f704b2fcf" providerId="ADAL" clId="{54854B5C-D8C7-2149-B1BE-A7B0620970DF}" dt="2024-03-07T21:50:37.355" v="4381" actId="1440"/>
          <ac:picMkLst>
            <pc:docMk/>
            <pc:sldMk cId="600681470" sldId="264"/>
            <ac:picMk id="7" creationId="{6248C704-D45F-E93D-7C8F-A291C6A45B0B}"/>
          </ac:picMkLst>
        </pc:picChg>
        <pc:picChg chg="mod">
          <ac:chgData name="Nathaniel Davies" userId="3ae40e7a-b5ff-4e95-920b-311f704b2fcf" providerId="ADAL" clId="{54854B5C-D8C7-2149-B1BE-A7B0620970DF}" dt="2024-03-07T21:50:37.355" v="4381" actId="1440"/>
          <ac:picMkLst>
            <pc:docMk/>
            <pc:sldMk cId="600681470" sldId="264"/>
            <ac:picMk id="8" creationId="{273BFDB4-AEBA-98B7-E2FE-2DECA801EB0E}"/>
          </ac:picMkLst>
        </pc:picChg>
        <pc:picChg chg="mod">
          <ac:chgData name="Nathaniel Davies" userId="3ae40e7a-b5ff-4e95-920b-311f704b2fcf" providerId="ADAL" clId="{54854B5C-D8C7-2149-B1BE-A7B0620970DF}" dt="2024-03-07T21:50:37.355" v="4381" actId="1440"/>
          <ac:picMkLst>
            <pc:docMk/>
            <pc:sldMk cId="600681470" sldId="264"/>
            <ac:picMk id="9" creationId="{3115EE05-4EE9-53FB-993B-832D40AA1BDC}"/>
          </ac:picMkLst>
        </pc:picChg>
        <pc:cxnChg chg="mod">
          <ac:chgData name="Nathaniel Davies" userId="3ae40e7a-b5ff-4e95-920b-311f704b2fcf" providerId="ADAL" clId="{54854B5C-D8C7-2149-B1BE-A7B0620970DF}" dt="2024-03-07T00:46:51.563" v="3785"/>
          <ac:cxnSpMkLst>
            <pc:docMk/>
            <pc:sldMk cId="600681470" sldId="264"/>
            <ac:cxnSpMk id="10" creationId="{400D1AE8-79B5-677B-C648-C89B0EA82B33}"/>
          </ac:cxnSpMkLst>
        </pc:cxnChg>
        <pc:cxnChg chg="mod">
          <ac:chgData name="Nathaniel Davies" userId="3ae40e7a-b5ff-4e95-920b-311f704b2fcf" providerId="ADAL" clId="{54854B5C-D8C7-2149-B1BE-A7B0620970DF}" dt="2024-03-07T00:46:51.563" v="3785"/>
          <ac:cxnSpMkLst>
            <pc:docMk/>
            <pc:sldMk cId="600681470" sldId="264"/>
            <ac:cxnSpMk id="11" creationId="{BE2793D0-2954-26F8-9002-48D7085F344E}"/>
          </ac:cxnSpMkLst>
        </pc:cxnChg>
        <pc:cxnChg chg="mod">
          <ac:chgData name="Nathaniel Davies" userId="3ae40e7a-b5ff-4e95-920b-311f704b2fcf" providerId="ADAL" clId="{54854B5C-D8C7-2149-B1BE-A7B0620970DF}" dt="2024-03-07T00:46:51.563" v="3785"/>
          <ac:cxnSpMkLst>
            <pc:docMk/>
            <pc:sldMk cId="600681470" sldId="264"/>
            <ac:cxnSpMk id="16" creationId="{61878BCF-DD7F-9E82-AB53-DEC5AEEB44DB}"/>
          </ac:cxnSpMkLst>
        </pc:cxnChg>
      </pc:sldChg>
      <pc:sldChg chg="addSp delSp modSp mod">
        <pc:chgData name="Nathaniel Davies" userId="3ae40e7a-b5ff-4e95-920b-311f704b2fcf" providerId="ADAL" clId="{54854B5C-D8C7-2149-B1BE-A7B0620970DF}" dt="2024-03-07T23:27:42.126" v="5042" actId="1037"/>
        <pc:sldMkLst>
          <pc:docMk/>
          <pc:sldMk cId="2329756003" sldId="265"/>
        </pc:sldMkLst>
        <pc:spChg chg="mod">
          <ac:chgData name="Nathaniel Davies" userId="3ae40e7a-b5ff-4e95-920b-311f704b2fcf" providerId="ADAL" clId="{54854B5C-D8C7-2149-B1BE-A7B0620970DF}" dt="2024-03-07T21:49:49.860" v="4380" actId="1076"/>
          <ac:spMkLst>
            <pc:docMk/>
            <pc:sldMk cId="2329756003" sldId="265"/>
            <ac:spMk id="2" creationId="{8DC393EB-A177-4EB5-F4B3-DCB97CEE1A00}"/>
          </ac:spMkLst>
        </pc:spChg>
        <pc:spChg chg="add del mod">
          <ac:chgData name="Nathaniel Davies" userId="3ae40e7a-b5ff-4e95-920b-311f704b2fcf" providerId="ADAL" clId="{54854B5C-D8C7-2149-B1BE-A7B0620970DF}" dt="2024-03-07T21:37:40.661" v="4273"/>
          <ac:spMkLst>
            <pc:docMk/>
            <pc:sldMk cId="2329756003" sldId="265"/>
            <ac:spMk id="5" creationId="{11DC2DD7-C529-CB84-CE8F-395BD5CB32FA}"/>
          </ac:spMkLst>
        </pc:spChg>
        <pc:spChg chg="mod">
          <ac:chgData name="Nathaniel Davies" userId="3ae40e7a-b5ff-4e95-920b-311f704b2fcf" providerId="ADAL" clId="{54854B5C-D8C7-2149-B1BE-A7B0620970DF}" dt="2024-03-07T22:10:42.454" v="4655"/>
          <ac:spMkLst>
            <pc:docMk/>
            <pc:sldMk cId="2329756003" sldId="265"/>
            <ac:spMk id="5" creationId="{6E8802E1-381A-9D34-95BF-946B04AFAED5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10" creationId="{26326C0D-B236-9133-43DD-0BD74446E7E1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13" creationId="{A4926C30-B7A4-9ABC-8F9B-ABEB64F33C94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16" creationId="{79623AA7-7FFA-952C-E583-C624B8D2BFEB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19" creationId="{60DE8285-8A87-249B-537A-B77E6994FFBB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22" creationId="{6C681DF6-0B1D-9DD3-8B29-90F0ECB4B572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25" creationId="{C9892C38-5D55-C921-B31E-F0A6F777CC40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28" creationId="{EFBBE9EF-B2D3-2A58-FB70-19C4AAEF134A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31" creationId="{802F5F8B-1D59-4A2D-2BD7-ED6FA9EFF3CC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34" creationId="{11153EB2-B6AB-5052-FABD-37F4F190C270}"/>
          </ac:spMkLst>
        </pc:spChg>
        <pc:spChg chg="mod">
          <ac:chgData name="Nathaniel Davies" userId="3ae40e7a-b5ff-4e95-920b-311f704b2fcf" providerId="ADAL" clId="{54854B5C-D8C7-2149-B1BE-A7B0620970DF}" dt="2024-03-07T22:11:11.510" v="4657"/>
          <ac:spMkLst>
            <pc:docMk/>
            <pc:sldMk cId="2329756003" sldId="265"/>
            <ac:spMk id="37" creationId="{19A03C07-D237-5B52-974C-468D725E99C7}"/>
          </ac:spMkLst>
        </pc:spChg>
        <pc:spChg chg="mod">
          <ac:chgData name="Nathaniel Davies" userId="3ae40e7a-b5ff-4e95-920b-311f704b2fcf" providerId="ADAL" clId="{54854B5C-D8C7-2149-B1BE-A7B0620970DF}" dt="2024-03-07T22:12:27.436" v="4677" actId="1076"/>
          <ac:spMkLst>
            <pc:docMk/>
            <pc:sldMk cId="2329756003" sldId="265"/>
            <ac:spMk id="40" creationId="{5B9B4723-01C0-D132-ADAE-D33C91E7AB69}"/>
          </ac:spMkLst>
        </pc:spChg>
        <pc:spChg chg="del">
          <ac:chgData name="Nathaniel Davies" userId="3ae40e7a-b5ff-4e95-920b-311f704b2fcf" providerId="ADAL" clId="{54854B5C-D8C7-2149-B1BE-A7B0620970DF}" dt="2024-03-07T23:27:24.017" v="5025" actId="478"/>
          <ac:spMkLst>
            <pc:docMk/>
            <pc:sldMk cId="2329756003" sldId="265"/>
            <ac:spMk id="41" creationId="{DC0B5621-F6D4-8F78-FAF8-6080FDFA499C}"/>
          </ac:spMkLst>
        </pc:spChg>
        <pc:spChg chg="mod">
          <ac:chgData name="Nathaniel Davies" userId="3ae40e7a-b5ff-4e95-920b-311f704b2fcf" providerId="ADAL" clId="{54854B5C-D8C7-2149-B1BE-A7B0620970DF}" dt="2024-03-07T22:12:34.752" v="4678"/>
          <ac:spMkLst>
            <pc:docMk/>
            <pc:sldMk cId="2329756003" sldId="265"/>
            <ac:spMk id="44" creationId="{C8F053C3-7511-851B-C1CE-8E74C1C50500}"/>
          </ac:spMkLst>
        </pc:spChg>
        <pc:spChg chg="add mod">
          <ac:chgData name="Nathaniel Davies" userId="3ae40e7a-b5ff-4e95-920b-311f704b2fcf" providerId="ADAL" clId="{54854B5C-D8C7-2149-B1BE-A7B0620970DF}" dt="2024-03-07T22:12:44.026" v="4680" actId="1076"/>
          <ac:spMkLst>
            <pc:docMk/>
            <pc:sldMk cId="2329756003" sldId="265"/>
            <ac:spMk id="45" creationId="{1D8393D7-6DCA-03BC-B011-1C7C7DB3E503}"/>
          </ac:spMkLst>
        </pc:spChg>
        <pc:spChg chg="add mod">
          <ac:chgData name="Nathaniel Davies" userId="3ae40e7a-b5ff-4e95-920b-311f704b2fcf" providerId="ADAL" clId="{54854B5C-D8C7-2149-B1BE-A7B0620970DF}" dt="2024-03-07T22:12:58.368" v="4694" actId="1037"/>
          <ac:spMkLst>
            <pc:docMk/>
            <pc:sldMk cId="2329756003" sldId="265"/>
            <ac:spMk id="46" creationId="{60A8FFB6-5C10-5081-A76E-5DD71CF607C7}"/>
          </ac:spMkLst>
        </pc:spChg>
        <pc:spChg chg="add mod">
          <ac:chgData name="Nathaniel Davies" userId="3ae40e7a-b5ff-4e95-920b-311f704b2fcf" providerId="ADAL" clId="{54854B5C-D8C7-2149-B1BE-A7B0620970DF}" dt="2024-03-07T23:27:36.485" v="5032" actId="1037"/>
          <ac:spMkLst>
            <pc:docMk/>
            <pc:sldMk cId="2329756003" sldId="265"/>
            <ac:spMk id="47" creationId="{F24BEBAB-F824-A847-DD0B-AED0A5AA84F7}"/>
          </ac:spMkLst>
        </pc:spChg>
        <pc:spChg chg="add mod">
          <ac:chgData name="Nathaniel Davies" userId="3ae40e7a-b5ff-4e95-920b-311f704b2fcf" providerId="ADAL" clId="{54854B5C-D8C7-2149-B1BE-A7B0620970DF}" dt="2024-03-07T23:27:38.519" v="5036" actId="1035"/>
          <ac:spMkLst>
            <pc:docMk/>
            <pc:sldMk cId="2329756003" sldId="265"/>
            <ac:spMk id="48" creationId="{BA4E132A-AF34-D52A-57CD-CCA2471446ED}"/>
          </ac:spMkLst>
        </pc:spChg>
        <pc:spChg chg="add mod">
          <ac:chgData name="Nathaniel Davies" userId="3ae40e7a-b5ff-4e95-920b-311f704b2fcf" providerId="ADAL" clId="{54854B5C-D8C7-2149-B1BE-A7B0620970DF}" dt="2024-03-07T22:13:37.787" v="4701" actId="1076"/>
          <ac:spMkLst>
            <pc:docMk/>
            <pc:sldMk cId="2329756003" sldId="265"/>
            <ac:spMk id="49" creationId="{681618B8-01FD-FD7E-152C-93D82C276AB7}"/>
          </ac:spMkLst>
        </pc:spChg>
        <pc:spChg chg="add mod">
          <ac:chgData name="Nathaniel Davies" userId="3ae40e7a-b5ff-4e95-920b-311f704b2fcf" providerId="ADAL" clId="{54854B5C-D8C7-2149-B1BE-A7B0620970DF}" dt="2024-03-07T23:27:42.126" v="5042" actId="1037"/>
          <ac:spMkLst>
            <pc:docMk/>
            <pc:sldMk cId="2329756003" sldId="265"/>
            <ac:spMk id="50" creationId="{2A2E3C42-7ACD-7D06-3C82-784AD9122885}"/>
          </ac:spMkLst>
        </pc:spChg>
        <pc:spChg chg="del">
          <ac:chgData name="Nathaniel Davies" userId="3ae40e7a-b5ff-4e95-920b-311f704b2fcf" providerId="ADAL" clId="{54854B5C-D8C7-2149-B1BE-A7B0620970DF}" dt="2024-03-07T23:27:29.470" v="5026" actId="478"/>
          <ac:spMkLst>
            <pc:docMk/>
            <pc:sldMk cId="2329756003" sldId="265"/>
            <ac:spMk id="53" creationId="{D8088523-AA3A-AEC4-415F-21A6F17D6856}"/>
          </ac:spMkLst>
        </pc:spChg>
        <pc:grpChg chg="add del mod">
          <ac:chgData name="Nathaniel Davies" userId="3ae40e7a-b5ff-4e95-920b-311f704b2fcf" providerId="ADAL" clId="{54854B5C-D8C7-2149-B1BE-A7B0620970DF}" dt="2024-03-07T22:10:46.375" v="4656" actId="478"/>
          <ac:grpSpMkLst>
            <pc:docMk/>
            <pc:sldMk cId="2329756003" sldId="265"/>
            <ac:grpSpMk id="3" creationId="{5C18D681-81CF-5CA7-6D77-717DC9F59E9C}"/>
          </ac:grpSpMkLst>
        </pc:grpChg>
        <pc:grpChg chg="add mod">
          <ac:chgData name="Nathaniel Davies" userId="3ae40e7a-b5ff-4e95-920b-311f704b2fcf" providerId="ADAL" clId="{54854B5C-D8C7-2149-B1BE-A7B0620970DF}" dt="2024-03-07T22:11:42.987" v="4665" actId="1076"/>
          <ac:grpSpMkLst>
            <pc:docMk/>
            <pc:sldMk cId="2329756003" sldId="265"/>
            <ac:grpSpMk id="6" creationId="{B3F499EF-4E28-24CA-E907-19948E5DB147}"/>
          </ac:grpSpMkLst>
        </pc:grpChg>
        <pc:grpChg chg="add mod">
          <ac:chgData name="Nathaniel Davies" userId="3ae40e7a-b5ff-4e95-920b-311f704b2fcf" providerId="ADAL" clId="{54854B5C-D8C7-2149-B1BE-A7B0620970DF}" dt="2024-03-07T22:11:29.382" v="4661" actId="1076"/>
          <ac:grpSpMkLst>
            <pc:docMk/>
            <pc:sldMk cId="2329756003" sldId="265"/>
            <ac:grpSpMk id="11" creationId="{E6018474-8528-8F3B-3616-9BA023AD5CD9}"/>
          </ac:grpSpMkLst>
        </pc:grpChg>
        <pc:grpChg chg="add mod">
          <ac:chgData name="Nathaniel Davies" userId="3ae40e7a-b5ff-4e95-920b-311f704b2fcf" providerId="ADAL" clId="{54854B5C-D8C7-2149-B1BE-A7B0620970DF}" dt="2024-03-07T22:11:32.132" v="4662" actId="1076"/>
          <ac:grpSpMkLst>
            <pc:docMk/>
            <pc:sldMk cId="2329756003" sldId="265"/>
            <ac:grpSpMk id="14" creationId="{27FBC885-E9F3-8094-6B45-F26E636A81A0}"/>
          </ac:grpSpMkLst>
        </pc:grpChg>
        <pc:grpChg chg="add mod">
          <ac:chgData name="Nathaniel Davies" userId="3ae40e7a-b5ff-4e95-920b-311f704b2fcf" providerId="ADAL" clId="{54854B5C-D8C7-2149-B1BE-A7B0620970DF}" dt="2024-03-07T22:11:37.082" v="4664" actId="1076"/>
          <ac:grpSpMkLst>
            <pc:docMk/>
            <pc:sldMk cId="2329756003" sldId="265"/>
            <ac:grpSpMk id="17" creationId="{311A74DC-3C84-B330-1720-8E52F4618B91}"/>
          </ac:grpSpMkLst>
        </pc:grpChg>
        <pc:grpChg chg="add mod">
          <ac:chgData name="Nathaniel Davies" userId="3ae40e7a-b5ff-4e95-920b-311f704b2fcf" providerId="ADAL" clId="{54854B5C-D8C7-2149-B1BE-A7B0620970DF}" dt="2024-03-07T22:11:35.004" v="4663" actId="1076"/>
          <ac:grpSpMkLst>
            <pc:docMk/>
            <pc:sldMk cId="2329756003" sldId="265"/>
            <ac:grpSpMk id="20" creationId="{F07273CB-B092-84F3-0502-112C8123D190}"/>
          </ac:grpSpMkLst>
        </pc:grpChg>
        <pc:grpChg chg="add mod">
          <ac:chgData name="Nathaniel Davies" userId="3ae40e7a-b5ff-4e95-920b-311f704b2fcf" providerId="ADAL" clId="{54854B5C-D8C7-2149-B1BE-A7B0620970DF}" dt="2024-03-07T22:11:53.670" v="4668" actId="1076"/>
          <ac:grpSpMkLst>
            <pc:docMk/>
            <pc:sldMk cId="2329756003" sldId="265"/>
            <ac:grpSpMk id="23" creationId="{C2EEEDE9-2FA0-951C-42E7-885B74BA038F}"/>
          </ac:grpSpMkLst>
        </pc:grpChg>
        <pc:grpChg chg="add mod">
          <ac:chgData name="Nathaniel Davies" userId="3ae40e7a-b5ff-4e95-920b-311f704b2fcf" providerId="ADAL" clId="{54854B5C-D8C7-2149-B1BE-A7B0620970DF}" dt="2024-03-07T22:12:06.438" v="4670" actId="1076"/>
          <ac:grpSpMkLst>
            <pc:docMk/>
            <pc:sldMk cId="2329756003" sldId="265"/>
            <ac:grpSpMk id="26" creationId="{A6468BF0-E899-672D-AAB0-11CFB7D01D56}"/>
          </ac:grpSpMkLst>
        </pc:grpChg>
        <pc:grpChg chg="add mod">
          <ac:chgData name="Nathaniel Davies" userId="3ae40e7a-b5ff-4e95-920b-311f704b2fcf" providerId="ADAL" clId="{54854B5C-D8C7-2149-B1BE-A7B0620970DF}" dt="2024-03-07T22:12:06.438" v="4670" actId="1076"/>
          <ac:grpSpMkLst>
            <pc:docMk/>
            <pc:sldMk cId="2329756003" sldId="265"/>
            <ac:grpSpMk id="29" creationId="{3B5B71AE-F6DA-6626-4A60-C5E19839F613}"/>
          </ac:grpSpMkLst>
        </pc:grpChg>
        <pc:grpChg chg="add mod">
          <ac:chgData name="Nathaniel Davies" userId="3ae40e7a-b5ff-4e95-920b-311f704b2fcf" providerId="ADAL" clId="{54854B5C-D8C7-2149-B1BE-A7B0620970DF}" dt="2024-03-07T22:11:58.184" v="4669" actId="1076"/>
          <ac:grpSpMkLst>
            <pc:docMk/>
            <pc:sldMk cId="2329756003" sldId="265"/>
            <ac:grpSpMk id="32" creationId="{179EEA00-DDC9-8134-61F0-74A291765488}"/>
          </ac:grpSpMkLst>
        </pc:grpChg>
        <pc:grpChg chg="add mod">
          <ac:chgData name="Nathaniel Davies" userId="3ae40e7a-b5ff-4e95-920b-311f704b2fcf" providerId="ADAL" clId="{54854B5C-D8C7-2149-B1BE-A7B0620970DF}" dt="2024-03-07T22:11:58.184" v="4669" actId="1076"/>
          <ac:grpSpMkLst>
            <pc:docMk/>
            <pc:sldMk cId="2329756003" sldId="265"/>
            <ac:grpSpMk id="35" creationId="{0A75D537-9CDF-1353-E7B6-CEC84EF61345}"/>
          </ac:grpSpMkLst>
        </pc:grpChg>
        <pc:grpChg chg="add mod">
          <ac:chgData name="Nathaniel Davies" userId="3ae40e7a-b5ff-4e95-920b-311f704b2fcf" providerId="ADAL" clId="{54854B5C-D8C7-2149-B1BE-A7B0620970DF}" dt="2024-03-07T22:12:25.074" v="4676" actId="1076"/>
          <ac:grpSpMkLst>
            <pc:docMk/>
            <pc:sldMk cId="2329756003" sldId="265"/>
            <ac:grpSpMk id="38" creationId="{60FBEDF5-35D1-3760-2BA3-5CB9EF982730}"/>
          </ac:grpSpMkLst>
        </pc:grpChg>
        <pc:grpChg chg="add mod">
          <ac:chgData name="Nathaniel Davies" userId="3ae40e7a-b5ff-4e95-920b-311f704b2fcf" providerId="ADAL" clId="{54854B5C-D8C7-2149-B1BE-A7B0620970DF}" dt="2024-03-07T22:12:34.752" v="4678"/>
          <ac:grpSpMkLst>
            <pc:docMk/>
            <pc:sldMk cId="2329756003" sldId="265"/>
            <ac:grpSpMk id="42" creationId="{8A383526-067A-EBD9-9DBD-01965FBF1235}"/>
          </ac:grpSpMkLst>
        </pc:grpChg>
        <pc:picChg chg="del mod">
          <ac:chgData name="Nathaniel Davies" userId="3ae40e7a-b5ff-4e95-920b-311f704b2fcf" providerId="ADAL" clId="{54854B5C-D8C7-2149-B1BE-A7B0620970DF}" dt="2024-03-07T21:37:35.476" v="4272" actId="478"/>
          <ac:picMkLst>
            <pc:docMk/>
            <pc:sldMk cId="2329756003" sldId="265"/>
            <ac:picMk id="4" creationId="{046A93C5-4CF9-F75E-6E20-C4321807428A}"/>
          </ac:picMkLst>
        </pc:picChg>
        <pc:picChg chg="add mod">
          <ac:chgData name="Nathaniel Davies" userId="3ae40e7a-b5ff-4e95-920b-311f704b2fcf" providerId="ADAL" clId="{54854B5C-D8C7-2149-B1BE-A7B0620970DF}" dt="2024-03-07T21:38:38.670" v="4293" actId="1076"/>
          <ac:picMkLst>
            <pc:docMk/>
            <pc:sldMk cId="2329756003" sldId="265"/>
            <ac:picMk id="7" creationId="{FA0D1D8E-B546-321D-1EAB-859DD9EF6786}"/>
          </ac:picMkLst>
        </pc:picChg>
        <pc:picChg chg="add mod modCrop">
          <ac:chgData name="Nathaniel Davies" userId="3ae40e7a-b5ff-4e95-920b-311f704b2fcf" providerId="ADAL" clId="{54854B5C-D8C7-2149-B1BE-A7B0620970DF}" dt="2024-03-07T22:11:49.115" v="4667" actId="1076"/>
          <ac:picMkLst>
            <pc:docMk/>
            <pc:sldMk cId="2329756003" sldId="265"/>
            <ac:picMk id="9" creationId="{29FADD91-F523-7CAB-C8D8-15D81AE0C959}"/>
          </ac:picMkLst>
        </pc:picChg>
        <pc:cxnChg chg="mod">
          <ac:chgData name="Nathaniel Davies" userId="3ae40e7a-b5ff-4e95-920b-311f704b2fcf" providerId="ADAL" clId="{54854B5C-D8C7-2149-B1BE-A7B0620970DF}" dt="2024-03-07T22:10:42.454" v="4655"/>
          <ac:cxnSpMkLst>
            <pc:docMk/>
            <pc:sldMk cId="2329756003" sldId="265"/>
            <ac:cxnSpMk id="4" creationId="{0218BD3D-4007-7692-9E37-0C74CB509B0F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8" creationId="{361BC27B-40AE-3740-01F9-DCD390200257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12" creationId="{4DB7B5A4-1F89-5B32-8E8B-3EDB0926E07C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15" creationId="{0E636754-0DD5-7549-B8F6-C0C867324BC6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18" creationId="{96397792-B1BA-862E-0C4F-DDA54CAB1382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21" creationId="{2B020D00-6A1F-FD85-C5EC-4BC032048F7D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24" creationId="{97FAC6D3-252E-62AE-4014-9894F22903E1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27" creationId="{B1C2A431-A6C2-B516-EFB6-389BA417ECE3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30" creationId="{FAD19677-F63E-8B18-01BC-D15F7D37C977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33" creationId="{967F6300-DD45-A7C1-DA74-5A40D8471E61}"/>
          </ac:cxnSpMkLst>
        </pc:cxnChg>
        <pc:cxnChg chg="mod">
          <ac:chgData name="Nathaniel Davies" userId="3ae40e7a-b5ff-4e95-920b-311f704b2fcf" providerId="ADAL" clId="{54854B5C-D8C7-2149-B1BE-A7B0620970DF}" dt="2024-03-07T22:11:11.510" v="4657"/>
          <ac:cxnSpMkLst>
            <pc:docMk/>
            <pc:sldMk cId="2329756003" sldId="265"/>
            <ac:cxnSpMk id="36" creationId="{DE28559C-8303-F7E2-3B8C-96BF0E037C74}"/>
          </ac:cxnSpMkLst>
        </pc:cxnChg>
        <pc:cxnChg chg="mod">
          <ac:chgData name="Nathaniel Davies" userId="3ae40e7a-b5ff-4e95-920b-311f704b2fcf" providerId="ADAL" clId="{54854B5C-D8C7-2149-B1BE-A7B0620970DF}" dt="2024-03-07T22:12:21.673" v="4675" actId="14100"/>
          <ac:cxnSpMkLst>
            <pc:docMk/>
            <pc:sldMk cId="2329756003" sldId="265"/>
            <ac:cxnSpMk id="39" creationId="{006EA9E6-390F-3C9D-3625-DA0CDACECABC}"/>
          </ac:cxnSpMkLst>
        </pc:cxnChg>
        <pc:cxnChg chg="mod">
          <ac:chgData name="Nathaniel Davies" userId="3ae40e7a-b5ff-4e95-920b-311f704b2fcf" providerId="ADAL" clId="{54854B5C-D8C7-2149-B1BE-A7B0620970DF}" dt="2024-03-07T22:12:34.752" v="4678"/>
          <ac:cxnSpMkLst>
            <pc:docMk/>
            <pc:sldMk cId="2329756003" sldId="265"/>
            <ac:cxnSpMk id="43" creationId="{FE5C5570-BDF1-6250-E9A8-7DF7CFCBDBF3}"/>
          </ac:cxnSpMkLst>
        </pc:cxnChg>
      </pc:sldChg>
      <pc:sldChg chg="addSp delSp modSp mod">
        <pc:chgData name="Nathaniel Davies" userId="3ae40e7a-b5ff-4e95-920b-311f704b2fcf" providerId="ADAL" clId="{54854B5C-D8C7-2149-B1BE-A7B0620970DF}" dt="2024-03-07T22:10:26.658" v="4654" actId="1076"/>
        <pc:sldMkLst>
          <pc:docMk/>
          <pc:sldMk cId="1949460548" sldId="266"/>
        </pc:sldMkLst>
        <pc:spChg chg="mod">
          <ac:chgData name="Nathaniel Davies" userId="3ae40e7a-b5ff-4e95-920b-311f704b2fcf" providerId="ADAL" clId="{54854B5C-D8C7-2149-B1BE-A7B0620970DF}" dt="2024-03-07T21:49:18.018" v="4372" actId="1076"/>
          <ac:spMkLst>
            <pc:docMk/>
            <pc:sldMk cId="1949460548" sldId="266"/>
            <ac:spMk id="2" creationId="{E57B5588-5FDB-967B-EF25-FD0DA6B6CD3C}"/>
          </ac:spMkLst>
        </pc:spChg>
        <pc:spChg chg="mod">
          <ac:chgData name="Nathaniel Davies" userId="3ae40e7a-b5ff-4e95-920b-311f704b2fcf" providerId="ADAL" clId="{54854B5C-D8C7-2149-B1BE-A7B0620970DF}" dt="2024-03-07T22:02:19.951" v="4515" actId="20577"/>
          <ac:spMkLst>
            <pc:docMk/>
            <pc:sldMk cId="1949460548" sldId="266"/>
            <ac:spMk id="5" creationId="{193CEC85-3B24-269D-42D0-3FF4884F3664}"/>
          </ac:spMkLst>
        </pc:spChg>
        <pc:spChg chg="add del mod">
          <ac:chgData name="Nathaniel Davies" userId="3ae40e7a-b5ff-4e95-920b-311f704b2fcf" providerId="ADAL" clId="{54854B5C-D8C7-2149-B1BE-A7B0620970DF}" dt="2024-03-07T21:47:46.586" v="4340"/>
          <ac:spMkLst>
            <pc:docMk/>
            <pc:sldMk cId="1949460548" sldId="266"/>
            <ac:spMk id="5" creationId="{7BADFF44-58D4-2333-0ED0-AEA3C4D43558}"/>
          </ac:spMkLst>
        </pc:spChg>
        <pc:spChg chg="mod">
          <ac:chgData name="Nathaniel Davies" userId="3ae40e7a-b5ff-4e95-920b-311f704b2fcf" providerId="ADAL" clId="{54854B5C-D8C7-2149-B1BE-A7B0620970DF}" dt="2024-03-07T22:03:28.473" v="4540" actId="20577"/>
          <ac:spMkLst>
            <pc:docMk/>
            <pc:sldMk cId="1949460548" sldId="266"/>
            <ac:spMk id="12" creationId="{ED450135-3F75-03FF-4BB1-122E7ED93B6F}"/>
          </ac:spMkLst>
        </pc:spChg>
        <pc:spChg chg="mod">
          <ac:chgData name="Nathaniel Davies" userId="3ae40e7a-b5ff-4e95-920b-311f704b2fcf" providerId="ADAL" clId="{54854B5C-D8C7-2149-B1BE-A7B0620970DF}" dt="2024-03-07T22:03:30.814" v="4543" actId="20577"/>
          <ac:spMkLst>
            <pc:docMk/>
            <pc:sldMk cId="1949460548" sldId="266"/>
            <ac:spMk id="17" creationId="{5AB20579-BD3A-2126-BB32-760CD73ED028}"/>
          </ac:spMkLst>
        </pc:spChg>
        <pc:spChg chg="add del mod">
          <ac:chgData name="Nathaniel Davies" userId="3ae40e7a-b5ff-4e95-920b-311f704b2fcf" providerId="ADAL" clId="{54854B5C-D8C7-2149-B1BE-A7B0620970DF}" dt="2024-03-07T22:03:44.496" v="4548" actId="478"/>
          <ac:spMkLst>
            <pc:docMk/>
            <pc:sldMk cId="1949460548" sldId="266"/>
            <ac:spMk id="23" creationId="{A21B3368-ED58-D013-754D-59DF7AB08541}"/>
          </ac:spMkLst>
        </pc:spChg>
        <pc:spChg chg="mod">
          <ac:chgData name="Nathaniel Davies" userId="3ae40e7a-b5ff-4e95-920b-311f704b2fcf" providerId="ADAL" clId="{54854B5C-D8C7-2149-B1BE-A7B0620970DF}" dt="2024-03-07T22:08:41.253" v="4619" actId="20577"/>
          <ac:spMkLst>
            <pc:docMk/>
            <pc:sldMk cId="1949460548" sldId="266"/>
            <ac:spMk id="26" creationId="{877E9E62-035A-6281-8316-566EC78E85A0}"/>
          </ac:spMkLst>
        </pc:spChg>
        <pc:spChg chg="mod">
          <ac:chgData name="Nathaniel Davies" userId="3ae40e7a-b5ff-4e95-920b-311f704b2fcf" providerId="ADAL" clId="{54854B5C-D8C7-2149-B1BE-A7B0620970DF}" dt="2024-03-07T22:08:43.708" v="4621" actId="20577"/>
          <ac:spMkLst>
            <pc:docMk/>
            <pc:sldMk cId="1949460548" sldId="266"/>
            <ac:spMk id="30" creationId="{E6DE0B11-72D3-3F36-D9F8-47E87EF8DA6B}"/>
          </ac:spMkLst>
        </pc:spChg>
        <pc:spChg chg="mod">
          <ac:chgData name="Nathaniel Davies" userId="3ae40e7a-b5ff-4e95-920b-311f704b2fcf" providerId="ADAL" clId="{54854B5C-D8C7-2149-B1BE-A7B0620970DF}" dt="2024-03-07T22:08:51.227" v="4627" actId="20577"/>
          <ac:spMkLst>
            <pc:docMk/>
            <pc:sldMk cId="1949460548" sldId="266"/>
            <ac:spMk id="39" creationId="{FC47DE14-2029-9390-7C89-DF3DB3001DFA}"/>
          </ac:spMkLst>
        </pc:spChg>
        <pc:spChg chg="mod">
          <ac:chgData name="Nathaniel Davies" userId="3ae40e7a-b5ff-4e95-920b-311f704b2fcf" providerId="ADAL" clId="{54854B5C-D8C7-2149-B1BE-A7B0620970DF}" dt="2024-03-07T22:08:47.921" v="4625" actId="20577"/>
          <ac:spMkLst>
            <pc:docMk/>
            <pc:sldMk cId="1949460548" sldId="266"/>
            <ac:spMk id="43" creationId="{4D6C1C02-F9B1-0FF9-E2BA-6375F82EBBBE}"/>
          </ac:spMkLst>
        </pc:spChg>
        <pc:spChg chg="mod">
          <ac:chgData name="Nathaniel Davies" userId="3ae40e7a-b5ff-4e95-920b-311f704b2fcf" providerId="ADAL" clId="{54854B5C-D8C7-2149-B1BE-A7B0620970DF}" dt="2024-03-07T22:08:54.591" v="4629" actId="20577"/>
          <ac:spMkLst>
            <pc:docMk/>
            <pc:sldMk cId="1949460548" sldId="266"/>
            <ac:spMk id="47" creationId="{1A13726C-BC96-248E-8E3D-C0F3B4FB1228}"/>
          </ac:spMkLst>
        </pc:spChg>
        <pc:spChg chg="mod">
          <ac:chgData name="Nathaniel Davies" userId="3ae40e7a-b5ff-4e95-920b-311f704b2fcf" providerId="ADAL" clId="{54854B5C-D8C7-2149-B1BE-A7B0620970DF}" dt="2024-03-07T22:08:57.550" v="4631" actId="20577"/>
          <ac:spMkLst>
            <pc:docMk/>
            <pc:sldMk cId="1949460548" sldId="266"/>
            <ac:spMk id="51" creationId="{67AA0911-3D57-4D40-D0B6-DA09BC2838D3}"/>
          </ac:spMkLst>
        </pc:spChg>
        <pc:spChg chg="mod">
          <ac:chgData name="Nathaniel Davies" userId="3ae40e7a-b5ff-4e95-920b-311f704b2fcf" providerId="ADAL" clId="{54854B5C-D8C7-2149-B1BE-A7B0620970DF}" dt="2024-03-07T22:09:03.349" v="4635" actId="20577"/>
          <ac:spMkLst>
            <pc:docMk/>
            <pc:sldMk cId="1949460548" sldId="266"/>
            <ac:spMk id="55" creationId="{759E1750-5286-13DE-9293-7D71B982444B}"/>
          </ac:spMkLst>
        </pc:spChg>
        <pc:spChg chg="mod">
          <ac:chgData name="Nathaniel Davies" userId="3ae40e7a-b5ff-4e95-920b-311f704b2fcf" providerId="ADAL" clId="{54854B5C-D8C7-2149-B1BE-A7B0620970DF}" dt="2024-03-07T22:09:00.225" v="4633" actId="20577"/>
          <ac:spMkLst>
            <pc:docMk/>
            <pc:sldMk cId="1949460548" sldId="266"/>
            <ac:spMk id="58" creationId="{C31F1FFD-C984-4079-0E8C-62C4C31FB2FE}"/>
          </ac:spMkLst>
        </pc:spChg>
        <pc:spChg chg="add mod">
          <ac:chgData name="Nathaniel Davies" userId="3ae40e7a-b5ff-4e95-920b-311f704b2fcf" providerId="ADAL" clId="{54854B5C-D8C7-2149-B1BE-A7B0620970DF}" dt="2024-03-07T22:09:19.869" v="4637" actId="1076"/>
          <ac:spMkLst>
            <pc:docMk/>
            <pc:sldMk cId="1949460548" sldId="266"/>
            <ac:spMk id="62" creationId="{03558E3C-E06A-CD3A-53AB-F456D8A80373}"/>
          </ac:spMkLst>
        </pc:spChg>
        <pc:spChg chg="add mod">
          <ac:chgData name="Nathaniel Davies" userId="3ae40e7a-b5ff-4e95-920b-311f704b2fcf" providerId="ADAL" clId="{54854B5C-D8C7-2149-B1BE-A7B0620970DF}" dt="2024-03-07T22:09:43.908" v="4645" actId="1035"/>
          <ac:spMkLst>
            <pc:docMk/>
            <pc:sldMk cId="1949460548" sldId="266"/>
            <ac:spMk id="63" creationId="{E32111A8-DE2C-6B73-947A-B30607066263}"/>
          </ac:spMkLst>
        </pc:spChg>
        <pc:spChg chg="add mod">
          <ac:chgData name="Nathaniel Davies" userId="3ae40e7a-b5ff-4e95-920b-311f704b2fcf" providerId="ADAL" clId="{54854B5C-D8C7-2149-B1BE-A7B0620970DF}" dt="2024-03-07T22:09:41.559" v="4642" actId="1076"/>
          <ac:spMkLst>
            <pc:docMk/>
            <pc:sldMk cId="1949460548" sldId="266"/>
            <ac:spMk id="64" creationId="{C7056230-E16A-C6BD-26CB-32C111AD28EB}"/>
          </ac:spMkLst>
        </pc:spChg>
        <pc:spChg chg="add mod">
          <ac:chgData name="Nathaniel Davies" userId="3ae40e7a-b5ff-4e95-920b-311f704b2fcf" providerId="ADAL" clId="{54854B5C-D8C7-2149-B1BE-A7B0620970DF}" dt="2024-03-07T22:10:00.803" v="4647" actId="1076"/>
          <ac:spMkLst>
            <pc:docMk/>
            <pc:sldMk cId="1949460548" sldId="266"/>
            <ac:spMk id="65" creationId="{9AFA5A57-B331-F7B6-D558-C282BCC9CF0B}"/>
          </ac:spMkLst>
        </pc:spChg>
        <pc:spChg chg="add mod">
          <ac:chgData name="Nathaniel Davies" userId="3ae40e7a-b5ff-4e95-920b-311f704b2fcf" providerId="ADAL" clId="{54854B5C-D8C7-2149-B1BE-A7B0620970DF}" dt="2024-03-07T22:10:11.382" v="4649" actId="1076"/>
          <ac:spMkLst>
            <pc:docMk/>
            <pc:sldMk cId="1949460548" sldId="266"/>
            <ac:spMk id="66" creationId="{A43FD5D8-5940-3F1B-9885-76D5C00698CD}"/>
          </ac:spMkLst>
        </pc:spChg>
        <pc:spChg chg="add mod">
          <ac:chgData name="Nathaniel Davies" userId="3ae40e7a-b5ff-4e95-920b-311f704b2fcf" providerId="ADAL" clId="{54854B5C-D8C7-2149-B1BE-A7B0620970DF}" dt="2024-03-07T22:10:26.658" v="4654" actId="1076"/>
          <ac:spMkLst>
            <pc:docMk/>
            <pc:sldMk cId="1949460548" sldId="266"/>
            <ac:spMk id="67" creationId="{A47D149A-EE83-4655-8D88-915C7B54DF64}"/>
          </ac:spMkLst>
        </pc:spChg>
        <pc:grpChg chg="add mod">
          <ac:chgData name="Nathaniel Davies" userId="3ae40e7a-b5ff-4e95-920b-311f704b2fcf" providerId="ADAL" clId="{54854B5C-D8C7-2149-B1BE-A7B0620970DF}" dt="2024-03-07T22:02:08.245" v="4510" actId="1076"/>
          <ac:grpSpMkLst>
            <pc:docMk/>
            <pc:sldMk cId="1949460548" sldId="266"/>
            <ac:grpSpMk id="3" creationId="{8641C675-DB83-DC1D-23A4-16055F9608B4}"/>
          </ac:grpSpMkLst>
        </pc:grpChg>
        <pc:grpChg chg="add mod">
          <ac:chgData name="Nathaniel Davies" userId="3ae40e7a-b5ff-4e95-920b-311f704b2fcf" providerId="ADAL" clId="{54854B5C-D8C7-2149-B1BE-A7B0620970DF}" dt="2024-03-07T22:02:54.075" v="4527" actId="1076"/>
          <ac:grpSpMkLst>
            <pc:docMk/>
            <pc:sldMk cId="1949460548" sldId="266"/>
            <ac:grpSpMk id="10" creationId="{122FA6DF-A831-9CFC-5E6C-1B3DB5A97C0D}"/>
          </ac:grpSpMkLst>
        </pc:grpChg>
        <pc:grpChg chg="add mod">
          <ac:chgData name="Nathaniel Davies" userId="3ae40e7a-b5ff-4e95-920b-311f704b2fcf" providerId="ADAL" clId="{54854B5C-D8C7-2149-B1BE-A7B0620970DF}" dt="2024-03-07T22:03:33.722" v="4544" actId="1076"/>
          <ac:grpSpMkLst>
            <pc:docMk/>
            <pc:sldMk cId="1949460548" sldId="266"/>
            <ac:grpSpMk id="15" creationId="{E3F660D2-2D19-620C-F15B-C9535ADB0DE9}"/>
          </ac:grpSpMkLst>
        </pc:grpChg>
        <pc:grpChg chg="add mod">
          <ac:chgData name="Nathaniel Davies" userId="3ae40e7a-b5ff-4e95-920b-311f704b2fcf" providerId="ADAL" clId="{54854B5C-D8C7-2149-B1BE-A7B0620970DF}" dt="2024-03-07T22:04:56.265" v="4569" actId="1076"/>
          <ac:grpSpMkLst>
            <pc:docMk/>
            <pc:sldMk cId="1949460548" sldId="266"/>
            <ac:grpSpMk id="24" creationId="{D97477C9-0AC9-CBCC-C613-07AA4D421F02}"/>
          </ac:grpSpMkLst>
        </pc:grpChg>
        <pc:grpChg chg="add mod">
          <ac:chgData name="Nathaniel Davies" userId="3ae40e7a-b5ff-4e95-920b-311f704b2fcf" providerId="ADAL" clId="{54854B5C-D8C7-2149-B1BE-A7B0620970DF}" dt="2024-03-07T22:04:38.097" v="4565" actId="1076"/>
          <ac:grpSpMkLst>
            <pc:docMk/>
            <pc:sldMk cId="1949460548" sldId="266"/>
            <ac:grpSpMk id="28" creationId="{0A6CCA6B-DC80-A110-285F-340D661DE3FD}"/>
          </ac:grpSpMkLst>
        </pc:grpChg>
        <pc:grpChg chg="add mod">
          <ac:chgData name="Nathaniel Davies" userId="3ae40e7a-b5ff-4e95-920b-311f704b2fcf" providerId="ADAL" clId="{54854B5C-D8C7-2149-B1BE-A7B0620970DF}" dt="2024-03-07T22:06:49.831" v="4591" actId="1076"/>
          <ac:grpSpMkLst>
            <pc:docMk/>
            <pc:sldMk cId="1949460548" sldId="266"/>
            <ac:grpSpMk id="37" creationId="{4E39F4E9-0F1A-3E1E-E9F4-1506E09D8F13}"/>
          </ac:grpSpMkLst>
        </pc:grpChg>
        <pc:grpChg chg="add mod">
          <ac:chgData name="Nathaniel Davies" userId="3ae40e7a-b5ff-4e95-920b-311f704b2fcf" providerId="ADAL" clId="{54854B5C-D8C7-2149-B1BE-A7B0620970DF}" dt="2024-03-07T22:07:02.808" v="4595" actId="1076"/>
          <ac:grpSpMkLst>
            <pc:docMk/>
            <pc:sldMk cId="1949460548" sldId="266"/>
            <ac:grpSpMk id="41" creationId="{B92B7543-F28E-FB6B-BEFF-D74A7E0DBD1E}"/>
          </ac:grpSpMkLst>
        </pc:grpChg>
        <pc:grpChg chg="add mod">
          <ac:chgData name="Nathaniel Davies" userId="3ae40e7a-b5ff-4e95-920b-311f704b2fcf" providerId="ADAL" clId="{54854B5C-D8C7-2149-B1BE-A7B0620970DF}" dt="2024-03-07T22:07:11.267" v="4598" actId="1076"/>
          <ac:grpSpMkLst>
            <pc:docMk/>
            <pc:sldMk cId="1949460548" sldId="266"/>
            <ac:grpSpMk id="45" creationId="{B80715F7-D147-D81D-FE5B-737AED2A88B9}"/>
          </ac:grpSpMkLst>
        </pc:grpChg>
        <pc:grpChg chg="add mod">
          <ac:chgData name="Nathaniel Davies" userId="3ae40e7a-b5ff-4e95-920b-311f704b2fcf" providerId="ADAL" clId="{54854B5C-D8C7-2149-B1BE-A7B0620970DF}" dt="2024-03-07T22:07:32.391" v="4604" actId="1076"/>
          <ac:grpSpMkLst>
            <pc:docMk/>
            <pc:sldMk cId="1949460548" sldId="266"/>
            <ac:grpSpMk id="49" creationId="{544C5C49-EB60-820C-62C7-CDFFCC790D4E}"/>
          </ac:grpSpMkLst>
        </pc:grpChg>
        <pc:grpChg chg="add mod">
          <ac:chgData name="Nathaniel Davies" userId="3ae40e7a-b5ff-4e95-920b-311f704b2fcf" providerId="ADAL" clId="{54854B5C-D8C7-2149-B1BE-A7B0620970DF}" dt="2024-03-07T22:07:51.193" v="4610" actId="1076"/>
          <ac:grpSpMkLst>
            <pc:docMk/>
            <pc:sldMk cId="1949460548" sldId="266"/>
            <ac:grpSpMk id="53" creationId="{64EB9FFB-7B9C-27C3-5272-CCF78F4E6FF6}"/>
          </ac:grpSpMkLst>
        </pc:grpChg>
        <pc:grpChg chg="add mod">
          <ac:chgData name="Nathaniel Davies" userId="3ae40e7a-b5ff-4e95-920b-311f704b2fcf" providerId="ADAL" clId="{54854B5C-D8C7-2149-B1BE-A7B0620970DF}" dt="2024-03-07T22:07:58.417" v="4612" actId="1076"/>
          <ac:grpSpMkLst>
            <pc:docMk/>
            <pc:sldMk cId="1949460548" sldId="266"/>
            <ac:grpSpMk id="56" creationId="{7270EDD6-6A85-AC8E-FBBB-B6A70DA31245}"/>
          </ac:grpSpMkLst>
        </pc:grpChg>
        <pc:picChg chg="del">
          <ac:chgData name="Nathaniel Davies" userId="3ae40e7a-b5ff-4e95-920b-311f704b2fcf" providerId="ADAL" clId="{54854B5C-D8C7-2149-B1BE-A7B0620970DF}" dt="2024-03-07T21:47:34.485" v="4339" actId="478"/>
          <ac:picMkLst>
            <pc:docMk/>
            <pc:sldMk cId="1949460548" sldId="266"/>
            <ac:picMk id="4" creationId="{69836F71-6869-4635-135D-BDF41F0C578C}"/>
          </ac:picMkLst>
        </pc:picChg>
        <pc:picChg chg="add mod">
          <ac:chgData name="Nathaniel Davies" userId="3ae40e7a-b5ff-4e95-920b-311f704b2fcf" providerId="ADAL" clId="{54854B5C-D8C7-2149-B1BE-A7B0620970DF}" dt="2024-03-07T22:10:21.927" v="4653" actId="1076"/>
          <ac:picMkLst>
            <pc:docMk/>
            <pc:sldMk cId="1949460548" sldId="266"/>
            <ac:picMk id="7" creationId="{98E4D769-2831-3CD4-089B-4C210BDCC16F}"/>
          </ac:picMkLst>
        </pc:picChg>
        <pc:picChg chg="add mod modCrop">
          <ac:chgData name="Nathaniel Davies" userId="3ae40e7a-b5ff-4e95-920b-311f704b2fcf" providerId="ADAL" clId="{54854B5C-D8C7-2149-B1BE-A7B0620970DF}" dt="2024-03-07T22:07:45.294" v="4609" actId="1076"/>
          <ac:picMkLst>
            <pc:docMk/>
            <pc:sldMk cId="1949460548" sldId="266"/>
            <ac:picMk id="9" creationId="{F070E9A7-5F51-3059-8E78-9D6A0EB1C4E9}"/>
          </ac:picMkLst>
        </pc:picChg>
        <pc:cxnChg chg="mod">
          <ac:chgData name="Nathaniel Davies" userId="3ae40e7a-b5ff-4e95-920b-311f704b2fcf" providerId="ADAL" clId="{54854B5C-D8C7-2149-B1BE-A7B0620970DF}" dt="2024-03-07T22:02:14.408" v="4512" actId="14100"/>
          <ac:cxnSpMkLst>
            <pc:docMk/>
            <pc:sldMk cId="1949460548" sldId="266"/>
            <ac:cxnSpMk id="4" creationId="{AC4BCE58-1E50-A029-A7A4-4B351D7BDE9C}"/>
          </ac:cxnSpMkLst>
        </pc:cxnChg>
        <pc:cxnChg chg="mod">
          <ac:chgData name="Nathaniel Davies" userId="3ae40e7a-b5ff-4e95-920b-311f704b2fcf" providerId="ADAL" clId="{54854B5C-D8C7-2149-B1BE-A7B0620970DF}" dt="2024-03-07T22:02:36.483" v="4520" actId="14100"/>
          <ac:cxnSpMkLst>
            <pc:docMk/>
            <pc:sldMk cId="1949460548" sldId="266"/>
            <ac:cxnSpMk id="11" creationId="{E7ADD76E-A875-46E7-29E2-A28E22FD3AFB}"/>
          </ac:cxnSpMkLst>
        </pc:cxnChg>
        <pc:cxnChg chg="mod">
          <ac:chgData name="Nathaniel Davies" userId="3ae40e7a-b5ff-4e95-920b-311f704b2fcf" providerId="ADAL" clId="{54854B5C-D8C7-2149-B1BE-A7B0620970DF}" dt="2024-03-07T22:03:37.802" v="4545" actId="14100"/>
          <ac:cxnSpMkLst>
            <pc:docMk/>
            <pc:sldMk cId="1949460548" sldId="266"/>
            <ac:cxnSpMk id="16" creationId="{154B9831-E826-C456-AAD9-CD7764C1FB73}"/>
          </ac:cxnSpMkLst>
        </pc:cxnChg>
        <pc:cxnChg chg="mod">
          <ac:chgData name="Nathaniel Davies" userId="3ae40e7a-b5ff-4e95-920b-311f704b2fcf" providerId="ADAL" clId="{54854B5C-D8C7-2149-B1BE-A7B0620970DF}" dt="2024-03-07T22:06:33.685" v="4587" actId="14100"/>
          <ac:cxnSpMkLst>
            <pc:docMk/>
            <pc:sldMk cId="1949460548" sldId="266"/>
            <ac:cxnSpMk id="25" creationId="{33DA2765-0A78-0B43-8FFA-5DA40E38C003}"/>
          </ac:cxnSpMkLst>
        </pc:cxnChg>
        <pc:cxnChg chg="mod">
          <ac:chgData name="Nathaniel Davies" userId="3ae40e7a-b5ff-4e95-920b-311f704b2fcf" providerId="ADAL" clId="{54854B5C-D8C7-2149-B1BE-A7B0620970DF}" dt="2024-03-07T22:06:36.938" v="4588" actId="14100"/>
          <ac:cxnSpMkLst>
            <pc:docMk/>
            <pc:sldMk cId="1949460548" sldId="266"/>
            <ac:cxnSpMk id="29" creationId="{745CFE97-C8B3-7660-5DCD-CB5FCA095590}"/>
          </ac:cxnSpMkLst>
        </pc:cxnChg>
        <pc:cxnChg chg="mod">
          <ac:chgData name="Nathaniel Davies" userId="3ae40e7a-b5ff-4e95-920b-311f704b2fcf" providerId="ADAL" clId="{54854B5C-D8C7-2149-B1BE-A7B0620970DF}" dt="2024-03-07T22:08:35.246" v="4617" actId="14100"/>
          <ac:cxnSpMkLst>
            <pc:docMk/>
            <pc:sldMk cId="1949460548" sldId="266"/>
            <ac:cxnSpMk id="38" creationId="{836B7D06-EA7D-939D-9675-9ADF178C24C8}"/>
          </ac:cxnSpMkLst>
        </pc:cxnChg>
        <pc:cxnChg chg="mod">
          <ac:chgData name="Nathaniel Davies" userId="3ae40e7a-b5ff-4e95-920b-311f704b2fcf" providerId="ADAL" clId="{54854B5C-D8C7-2149-B1BE-A7B0620970DF}" dt="2024-03-07T22:07:05.588" v="4596" actId="14100"/>
          <ac:cxnSpMkLst>
            <pc:docMk/>
            <pc:sldMk cId="1949460548" sldId="266"/>
            <ac:cxnSpMk id="42" creationId="{01DECAF3-4825-9EB7-44DE-012F5AA778BC}"/>
          </ac:cxnSpMkLst>
        </pc:cxnChg>
        <pc:cxnChg chg="mod">
          <ac:chgData name="Nathaniel Davies" userId="3ae40e7a-b5ff-4e95-920b-311f704b2fcf" providerId="ADAL" clId="{54854B5C-D8C7-2149-B1BE-A7B0620970DF}" dt="2024-03-07T22:07:21.676" v="4601" actId="14100"/>
          <ac:cxnSpMkLst>
            <pc:docMk/>
            <pc:sldMk cId="1949460548" sldId="266"/>
            <ac:cxnSpMk id="46" creationId="{B959AB4C-B326-EBCD-D67A-2D4342EFC9E1}"/>
          </ac:cxnSpMkLst>
        </pc:cxnChg>
        <pc:cxnChg chg="mod">
          <ac:chgData name="Nathaniel Davies" userId="3ae40e7a-b5ff-4e95-920b-311f704b2fcf" providerId="ADAL" clId="{54854B5C-D8C7-2149-B1BE-A7B0620970DF}" dt="2024-03-07T22:07:39.561" v="4606" actId="14100"/>
          <ac:cxnSpMkLst>
            <pc:docMk/>
            <pc:sldMk cId="1949460548" sldId="266"/>
            <ac:cxnSpMk id="50" creationId="{4FA1233F-96B9-34B4-E481-E5427C6A8091}"/>
          </ac:cxnSpMkLst>
        </pc:cxnChg>
        <pc:cxnChg chg="mod">
          <ac:chgData name="Nathaniel Davies" userId="3ae40e7a-b5ff-4e95-920b-311f704b2fcf" providerId="ADAL" clId="{54854B5C-D8C7-2149-B1BE-A7B0620970DF}" dt="2024-03-07T22:07:41.187" v="4607"/>
          <ac:cxnSpMkLst>
            <pc:docMk/>
            <pc:sldMk cId="1949460548" sldId="266"/>
            <ac:cxnSpMk id="54" creationId="{7784EF24-C284-E23F-7468-2A0510067A2F}"/>
          </ac:cxnSpMkLst>
        </pc:cxnChg>
        <pc:cxnChg chg="mod">
          <ac:chgData name="Nathaniel Davies" userId="3ae40e7a-b5ff-4e95-920b-311f704b2fcf" providerId="ADAL" clId="{54854B5C-D8C7-2149-B1BE-A7B0620970DF}" dt="2024-03-07T22:07:53.553" v="4611"/>
          <ac:cxnSpMkLst>
            <pc:docMk/>
            <pc:sldMk cId="1949460548" sldId="266"/>
            <ac:cxnSpMk id="57" creationId="{CC39070A-EA2C-0977-B2DD-C792EABBBB12}"/>
          </ac:cxnSpMkLst>
        </pc:cxnChg>
      </pc:sldChg>
      <pc:sldChg chg="addSp delSp modSp mod delDesignElem">
        <pc:chgData name="Nathaniel Davies" userId="3ae40e7a-b5ff-4e95-920b-311f704b2fcf" providerId="ADAL" clId="{54854B5C-D8C7-2149-B1BE-A7B0620970DF}" dt="2024-03-07T22:33:25.316" v="4748" actId="20577"/>
        <pc:sldMkLst>
          <pc:docMk/>
          <pc:sldMk cId="240824965" sldId="267"/>
        </pc:sldMkLst>
        <pc:spChg chg="mod">
          <ac:chgData name="Nathaniel Davies" userId="3ae40e7a-b5ff-4e95-920b-311f704b2fcf" providerId="ADAL" clId="{54854B5C-D8C7-2149-B1BE-A7B0620970DF}" dt="2024-03-06T20:09:02.255" v="2462" actId="20577"/>
          <ac:spMkLst>
            <pc:docMk/>
            <pc:sldMk cId="240824965" sldId="267"/>
            <ac:spMk id="2" creationId="{37F7A826-E54C-7353-4B65-A3AA29EE39BC}"/>
          </ac:spMkLst>
        </pc:spChg>
        <pc:spChg chg="mod">
          <ac:chgData name="Nathaniel Davies" userId="3ae40e7a-b5ff-4e95-920b-311f704b2fcf" providerId="ADAL" clId="{54854B5C-D8C7-2149-B1BE-A7B0620970DF}" dt="2024-03-07T22:33:25.316" v="4748" actId="20577"/>
          <ac:spMkLst>
            <pc:docMk/>
            <pc:sldMk cId="240824965" sldId="267"/>
            <ac:spMk id="3" creationId="{AF7930A3-517F-F753-C3FB-7426884A6F7C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40824965" sldId="267"/>
            <ac:spMk id="15" creationId="{61293230-B0F6-45B1-96D1-13D18E242995}"/>
          </ac:spMkLst>
        </pc:spChg>
        <pc:spChg chg="add del">
          <ac:chgData name="Nathaniel Davies" userId="3ae40e7a-b5ff-4e95-920b-311f704b2fcf" providerId="ADAL" clId="{54854B5C-D8C7-2149-B1BE-A7B0620970DF}" dt="2024-03-07T00:49:09.966" v="3957"/>
          <ac:spMkLst>
            <pc:docMk/>
            <pc:sldMk cId="240824965" sldId="267"/>
            <ac:spMk id="16" creationId="{DB74BAD7-F0FC-4719-A31F-1ABDB62116DA}"/>
          </ac:spMkLst>
        </pc:spChg>
        <pc:picChg chg="add mod">
          <ac:chgData name="Nathaniel Davies" userId="3ae40e7a-b5ff-4e95-920b-311f704b2fcf" providerId="ADAL" clId="{54854B5C-D8C7-2149-B1BE-A7B0620970DF}" dt="2024-03-06T20:09:31.211" v="2471" actId="1076"/>
          <ac:picMkLst>
            <pc:docMk/>
            <pc:sldMk cId="240824965" sldId="267"/>
            <ac:picMk id="5" creationId="{CC582254-300E-A3FB-F258-A60A47781952}"/>
          </ac:picMkLst>
        </pc:picChg>
        <pc:picChg chg="add mod">
          <ac:chgData name="Nathaniel Davies" userId="3ae40e7a-b5ff-4e95-920b-311f704b2fcf" providerId="ADAL" clId="{54854B5C-D8C7-2149-B1BE-A7B0620970DF}" dt="2024-03-06T20:09:40.918" v="2474" actId="1076"/>
          <ac:picMkLst>
            <pc:docMk/>
            <pc:sldMk cId="240824965" sldId="267"/>
            <ac:picMk id="6" creationId="{71808AD9-B67A-2A15-B8D6-06BA2AEC0ADE}"/>
          </ac:picMkLst>
        </pc:picChg>
      </pc:sldChg>
      <pc:sldChg chg="del">
        <pc:chgData name="Nathaniel Davies" userId="3ae40e7a-b5ff-4e95-920b-311f704b2fcf" providerId="ADAL" clId="{54854B5C-D8C7-2149-B1BE-A7B0620970DF}" dt="2024-03-06T20:10:35.336" v="2477" actId="2696"/>
        <pc:sldMkLst>
          <pc:docMk/>
          <pc:sldMk cId="203961314" sldId="268"/>
        </pc:sldMkLst>
      </pc:sldChg>
      <pc:sldChg chg="addSp delSp modSp new mod setBg">
        <pc:chgData name="Nathaniel Davies" userId="3ae40e7a-b5ff-4e95-920b-311f704b2fcf" providerId="ADAL" clId="{54854B5C-D8C7-2149-B1BE-A7B0620970DF}" dt="2024-03-07T00:57:43.711" v="4035"/>
        <pc:sldMkLst>
          <pc:docMk/>
          <pc:sldMk cId="2613888660" sldId="268"/>
        </pc:sldMkLst>
        <pc:spChg chg="mod">
          <ac:chgData name="Nathaniel Davies" userId="3ae40e7a-b5ff-4e95-920b-311f704b2fcf" providerId="ADAL" clId="{54854B5C-D8C7-2149-B1BE-A7B0620970DF}" dt="2024-03-07T00:42:31.671" v="3595" actId="1076"/>
          <ac:spMkLst>
            <pc:docMk/>
            <pc:sldMk cId="2613888660" sldId="268"/>
            <ac:spMk id="2" creationId="{E975EE14-BDEA-429A-5F9A-BE0BC9286B4E}"/>
          </ac:spMkLst>
        </pc:spChg>
        <pc:spChg chg="del">
          <ac:chgData name="Nathaniel Davies" userId="3ae40e7a-b5ff-4e95-920b-311f704b2fcf" providerId="ADAL" clId="{54854B5C-D8C7-2149-B1BE-A7B0620970DF}" dt="2024-03-07T00:39:23.491" v="3529"/>
          <ac:spMkLst>
            <pc:docMk/>
            <pc:sldMk cId="2613888660" sldId="268"/>
            <ac:spMk id="3" creationId="{1891F1F2-7F20-7A34-E799-72AC01EFD54C}"/>
          </ac:spMkLst>
        </pc:spChg>
        <pc:spChg chg="mod">
          <ac:chgData name="Nathaniel Davies" userId="3ae40e7a-b5ff-4e95-920b-311f704b2fcf" providerId="ADAL" clId="{54854B5C-D8C7-2149-B1BE-A7B0620970DF}" dt="2024-03-07T00:39:28.045" v="3530"/>
          <ac:spMkLst>
            <pc:docMk/>
            <pc:sldMk cId="2613888660" sldId="268"/>
            <ac:spMk id="11" creationId="{FEB8025F-A693-5F4B-C5AE-6DF397892E7D}"/>
          </ac:spMkLst>
        </pc:spChg>
        <pc:spChg chg="mod">
          <ac:chgData name="Nathaniel Davies" userId="3ae40e7a-b5ff-4e95-920b-311f704b2fcf" providerId="ADAL" clId="{54854B5C-D8C7-2149-B1BE-A7B0620970DF}" dt="2024-03-07T00:39:28.045" v="3530"/>
          <ac:spMkLst>
            <pc:docMk/>
            <pc:sldMk cId="2613888660" sldId="268"/>
            <ac:spMk id="12" creationId="{C01F61E7-2B93-D622-4BE3-CBDBB47E0E17}"/>
          </ac:spMkLst>
        </pc:spChg>
        <pc:spChg chg="mod">
          <ac:chgData name="Nathaniel Davies" userId="3ae40e7a-b5ff-4e95-920b-311f704b2fcf" providerId="ADAL" clId="{54854B5C-D8C7-2149-B1BE-A7B0620970DF}" dt="2024-03-07T00:39:28.045" v="3530"/>
          <ac:spMkLst>
            <pc:docMk/>
            <pc:sldMk cId="2613888660" sldId="268"/>
            <ac:spMk id="13" creationId="{4D6A3F2C-F4B2-8DD4-9FA0-38A87B9ED5B6}"/>
          </ac:spMkLst>
        </pc:spChg>
        <pc:spChg chg="mod">
          <ac:chgData name="Nathaniel Davies" userId="3ae40e7a-b5ff-4e95-920b-311f704b2fcf" providerId="ADAL" clId="{54854B5C-D8C7-2149-B1BE-A7B0620970DF}" dt="2024-03-07T00:39:28.045" v="3530"/>
          <ac:spMkLst>
            <pc:docMk/>
            <pc:sldMk cId="2613888660" sldId="268"/>
            <ac:spMk id="14" creationId="{C4E81C7F-30DA-7682-5C5E-E8B704EA2E0D}"/>
          </ac:spMkLst>
        </pc:spChg>
        <pc:spChg chg="add del mod ord">
          <ac:chgData name="Nathaniel Davies" userId="3ae40e7a-b5ff-4e95-920b-311f704b2fcf" providerId="ADAL" clId="{54854B5C-D8C7-2149-B1BE-A7B0620970DF}" dt="2024-03-07T00:42:11.623" v="3591" actId="478"/>
          <ac:spMkLst>
            <pc:docMk/>
            <pc:sldMk cId="2613888660" sldId="268"/>
            <ac:spMk id="15" creationId="{A42D81B8-2208-C8BA-CF38-381E3F6CDF5F}"/>
          </ac:spMkLst>
        </pc:spChg>
        <pc:spChg chg="add del mod">
          <ac:chgData name="Nathaniel Davies" userId="3ae40e7a-b5ff-4e95-920b-311f704b2fcf" providerId="ADAL" clId="{54854B5C-D8C7-2149-B1BE-A7B0620970DF}" dt="2024-03-07T00:42:14.436" v="3592" actId="478"/>
          <ac:spMkLst>
            <pc:docMk/>
            <pc:sldMk cId="2613888660" sldId="268"/>
            <ac:spMk id="18" creationId="{C1EC09D5-56D4-E409-9732-C098133100FF}"/>
          </ac:spMkLst>
        </pc:spChg>
        <pc:spChg chg="mod topLvl">
          <ac:chgData name="Nathaniel Davies" userId="3ae40e7a-b5ff-4e95-920b-311f704b2fcf" providerId="ADAL" clId="{54854B5C-D8C7-2149-B1BE-A7B0620970DF}" dt="2024-03-07T00:45:01.626" v="3767" actId="164"/>
          <ac:spMkLst>
            <pc:docMk/>
            <pc:sldMk cId="2613888660" sldId="268"/>
            <ac:spMk id="26" creationId="{B76BD27E-747A-2A1B-33B8-3233A393EE94}"/>
          </ac:spMkLst>
        </pc:spChg>
        <pc:spChg chg="mod topLvl">
          <ac:chgData name="Nathaniel Davies" userId="3ae40e7a-b5ff-4e95-920b-311f704b2fcf" providerId="ADAL" clId="{54854B5C-D8C7-2149-B1BE-A7B0620970DF}" dt="2024-03-07T00:45:01.626" v="3767" actId="164"/>
          <ac:spMkLst>
            <pc:docMk/>
            <pc:sldMk cId="2613888660" sldId="268"/>
            <ac:spMk id="27" creationId="{E1B6D712-CB83-219A-7142-3B128EFB8B86}"/>
          </ac:spMkLst>
        </pc:spChg>
        <pc:spChg chg="mod topLvl">
          <ac:chgData name="Nathaniel Davies" userId="3ae40e7a-b5ff-4e95-920b-311f704b2fcf" providerId="ADAL" clId="{54854B5C-D8C7-2149-B1BE-A7B0620970DF}" dt="2024-03-07T00:45:01.626" v="3767" actId="164"/>
          <ac:spMkLst>
            <pc:docMk/>
            <pc:sldMk cId="2613888660" sldId="268"/>
            <ac:spMk id="28" creationId="{864FD6C9-A7FE-6672-CBF2-7EF02FF82A65}"/>
          </ac:spMkLst>
        </pc:spChg>
        <pc:spChg chg="mod topLvl">
          <ac:chgData name="Nathaniel Davies" userId="3ae40e7a-b5ff-4e95-920b-311f704b2fcf" providerId="ADAL" clId="{54854B5C-D8C7-2149-B1BE-A7B0620970DF}" dt="2024-03-07T00:45:01.626" v="3767" actId="164"/>
          <ac:spMkLst>
            <pc:docMk/>
            <pc:sldMk cId="2613888660" sldId="268"/>
            <ac:spMk id="29" creationId="{6C4A9A82-DB43-C419-B4DB-0EB256EB8E57}"/>
          </ac:spMkLst>
        </pc:spChg>
        <pc:grpChg chg="add del mod">
          <ac:chgData name="Nathaniel Davies" userId="3ae40e7a-b5ff-4e95-920b-311f704b2fcf" providerId="ADAL" clId="{54854B5C-D8C7-2149-B1BE-A7B0620970DF}" dt="2024-03-07T00:39:52.277" v="3545" actId="21"/>
          <ac:grpSpMkLst>
            <pc:docMk/>
            <pc:sldMk cId="2613888660" sldId="268"/>
            <ac:grpSpMk id="4" creationId="{08792B43-DF83-022C-9C92-33E8249DFB4F}"/>
          </ac:grpSpMkLst>
        </pc:grpChg>
        <pc:grpChg chg="add del mod">
          <ac:chgData name="Nathaniel Davies" userId="3ae40e7a-b5ff-4e95-920b-311f704b2fcf" providerId="ADAL" clId="{54854B5C-D8C7-2149-B1BE-A7B0620970DF}" dt="2024-03-07T00:44:33.499" v="3763" actId="165"/>
          <ac:grpSpMkLst>
            <pc:docMk/>
            <pc:sldMk cId="2613888660" sldId="268"/>
            <ac:grpSpMk id="19" creationId="{6177E426-3B34-320A-80AC-0339B4DF4115}"/>
          </ac:grpSpMkLst>
        </pc:grpChg>
        <pc:grpChg chg="add mod">
          <ac:chgData name="Nathaniel Davies" userId="3ae40e7a-b5ff-4e95-920b-311f704b2fcf" providerId="ADAL" clId="{54854B5C-D8C7-2149-B1BE-A7B0620970DF}" dt="2024-03-07T00:46:09.307" v="3784" actId="1076"/>
          <ac:grpSpMkLst>
            <pc:docMk/>
            <pc:sldMk cId="2613888660" sldId="268"/>
            <ac:grpSpMk id="33" creationId="{6630655C-A04B-4808-FDA9-401A8189101B}"/>
          </ac:grpSpMkLst>
        </pc:grpChg>
        <pc:picChg chg="mod">
          <ac:chgData name="Nathaniel Davies" userId="3ae40e7a-b5ff-4e95-920b-311f704b2fcf" providerId="ADAL" clId="{54854B5C-D8C7-2149-B1BE-A7B0620970DF}" dt="2024-03-07T00:39:28.045" v="3530"/>
          <ac:picMkLst>
            <pc:docMk/>
            <pc:sldMk cId="2613888660" sldId="268"/>
            <ac:picMk id="5" creationId="{65C7D834-CAA9-53F7-7166-95F29261F79B}"/>
          </ac:picMkLst>
        </pc:picChg>
        <pc:picChg chg="mod">
          <ac:chgData name="Nathaniel Davies" userId="3ae40e7a-b5ff-4e95-920b-311f704b2fcf" providerId="ADAL" clId="{54854B5C-D8C7-2149-B1BE-A7B0620970DF}" dt="2024-03-07T00:39:28.045" v="3530"/>
          <ac:picMkLst>
            <pc:docMk/>
            <pc:sldMk cId="2613888660" sldId="268"/>
            <ac:picMk id="6" creationId="{5994D69D-4FCF-E632-29AE-5DE7701BBF0B}"/>
          </ac:picMkLst>
        </pc:picChg>
        <pc:picChg chg="mod">
          <ac:chgData name="Nathaniel Davies" userId="3ae40e7a-b5ff-4e95-920b-311f704b2fcf" providerId="ADAL" clId="{54854B5C-D8C7-2149-B1BE-A7B0620970DF}" dt="2024-03-07T00:39:28.045" v="3530"/>
          <ac:picMkLst>
            <pc:docMk/>
            <pc:sldMk cId="2613888660" sldId="268"/>
            <ac:picMk id="7" creationId="{9CE5363B-C87B-55CE-4E96-71AD02CC8C2F}"/>
          </ac:picMkLst>
        </pc:picChg>
        <pc:picChg chg="mod">
          <ac:chgData name="Nathaniel Davies" userId="3ae40e7a-b5ff-4e95-920b-311f704b2fcf" providerId="ADAL" clId="{54854B5C-D8C7-2149-B1BE-A7B0620970DF}" dt="2024-03-07T00:39:28.045" v="3530"/>
          <ac:picMkLst>
            <pc:docMk/>
            <pc:sldMk cId="2613888660" sldId="268"/>
            <ac:picMk id="8" creationId="{76A1196F-DBF9-E932-F86B-CA5F8C3A60EA}"/>
          </ac:picMkLst>
        </pc:picChg>
        <pc:picChg chg="add mod">
          <ac:chgData name="Nathaniel Davies" userId="3ae40e7a-b5ff-4e95-920b-311f704b2fcf" providerId="ADAL" clId="{54854B5C-D8C7-2149-B1BE-A7B0620970DF}" dt="2024-03-07T00:41:51.185" v="3573" actId="18131"/>
          <ac:picMkLst>
            <pc:docMk/>
            <pc:sldMk cId="2613888660" sldId="268"/>
            <ac:picMk id="16" creationId="{1BE07948-4CD9-3465-2294-CD0C731C686A}"/>
          </ac:picMkLst>
        </pc:picChg>
        <pc:picChg chg="mod topLvl">
          <ac:chgData name="Nathaniel Davies" userId="3ae40e7a-b5ff-4e95-920b-311f704b2fcf" providerId="ADAL" clId="{54854B5C-D8C7-2149-B1BE-A7B0620970DF}" dt="2024-03-07T00:45:01.626" v="3767" actId="164"/>
          <ac:picMkLst>
            <pc:docMk/>
            <pc:sldMk cId="2613888660" sldId="268"/>
            <ac:picMk id="20" creationId="{7656E595-7498-2326-5DA4-DCF38472ADB8}"/>
          </ac:picMkLst>
        </pc:picChg>
        <pc:picChg chg="mod topLvl">
          <ac:chgData name="Nathaniel Davies" userId="3ae40e7a-b5ff-4e95-920b-311f704b2fcf" providerId="ADAL" clId="{54854B5C-D8C7-2149-B1BE-A7B0620970DF}" dt="2024-03-07T00:45:01.626" v="3767" actId="164"/>
          <ac:picMkLst>
            <pc:docMk/>
            <pc:sldMk cId="2613888660" sldId="268"/>
            <ac:picMk id="21" creationId="{AEBF7644-AF26-91D4-9EF6-B9B9A1B709C6}"/>
          </ac:picMkLst>
        </pc:picChg>
        <pc:picChg chg="mod topLvl">
          <ac:chgData name="Nathaniel Davies" userId="3ae40e7a-b5ff-4e95-920b-311f704b2fcf" providerId="ADAL" clId="{54854B5C-D8C7-2149-B1BE-A7B0620970DF}" dt="2024-03-07T00:45:01.626" v="3767" actId="164"/>
          <ac:picMkLst>
            <pc:docMk/>
            <pc:sldMk cId="2613888660" sldId="268"/>
            <ac:picMk id="22" creationId="{D1842DBA-0856-0EE6-1765-39C31EA3D7D6}"/>
          </ac:picMkLst>
        </pc:picChg>
        <pc:picChg chg="mod topLvl">
          <ac:chgData name="Nathaniel Davies" userId="3ae40e7a-b5ff-4e95-920b-311f704b2fcf" providerId="ADAL" clId="{54854B5C-D8C7-2149-B1BE-A7B0620970DF}" dt="2024-03-07T00:45:38.726" v="3774" actId="1076"/>
          <ac:picMkLst>
            <pc:docMk/>
            <pc:sldMk cId="2613888660" sldId="268"/>
            <ac:picMk id="23" creationId="{301D88AA-3EC1-2AFC-0A69-8C47608C0AB3}"/>
          </ac:picMkLst>
        </pc:picChg>
        <pc:picChg chg="add del mod">
          <ac:chgData name="Nathaniel Davies" userId="3ae40e7a-b5ff-4e95-920b-311f704b2fcf" providerId="ADAL" clId="{54854B5C-D8C7-2149-B1BE-A7B0620970DF}" dt="2024-03-07T00:45:59.831" v="3781" actId="478"/>
          <ac:picMkLst>
            <pc:docMk/>
            <pc:sldMk cId="2613888660" sldId="268"/>
            <ac:picMk id="35" creationId="{8266C831-3C6D-1735-A1F2-D6A95A426516}"/>
          </ac:picMkLst>
        </pc:picChg>
        <pc:picChg chg="add del mod">
          <ac:chgData name="Nathaniel Davies" userId="3ae40e7a-b5ff-4e95-920b-311f704b2fcf" providerId="ADAL" clId="{54854B5C-D8C7-2149-B1BE-A7B0620970DF}" dt="2024-03-07T00:45:59.831" v="3781" actId="478"/>
          <ac:picMkLst>
            <pc:docMk/>
            <pc:sldMk cId="2613888660" sldId="268"/>
            <ac:picMk id="37" creationId="{099FEE37-A097-54F7-6777-8483932B314E}"/>
          </ac:picMkLst>
        </pc:picChg>
        <pc:picChg chg="add mod">
          <ac:chgData name="Nathaniel Davies" userId="3ae40e7a-b5ff-4e95-920b-311f704b2fcf" providerId="ADAL" clId="{54854B5C-D8C7-2149-B1BE-A7B0620970DF}" dt="2024-03-07T00:46:02.715" v="3782" actId="1076"/>
          <ac:picMkLst>
            <pc:docMk/>
            <pc:sldMk cId="2613888660" sldId="268"/>
            <ac:picMk id="39" creationId="{4BB615B9-9081-2B1A-3351-4CDF0E5D9A21}"/>
          </ac:picMkLst>
        </pc:picChg>
        <pc:picChg chg="add del mod">
          <ac:chgData name="Nathaniel Davies" userId="3ae40e7a-b5ff-4e95-920b-311f704b2fcf" providerId="ADAL" clId="{54854B5C-D8C7-2149-B1BE-A7B0620970DF}" dt="2024-03-07T00:40:11.225" v="3546" actId="21"/>
          <ac:picMkLst>
            <pc:docMk/>
            <pc:sldMk cId="2613888660" sldId="268"/>
            <ac:picMk id="3074" creationId="{508E836E-57CA-5121-533C-B3B3107E01AC}"/>
          </ac:picMkLst>
        </pc:picChg>
        <pc:cxnChg chg="mod">
          <ac:chgData name="Nathaniel Davies" userId="3ae40e7a-b5ff-4e95-920b-311f704b2fcf" providerId="ADAL" clId="{54854B5C-D8C7-2149-B1BE-A7B0620970DF}" dt="2024-03-07T00:39:28.045" v="3530"/>
          <ac:cxnSpMkLst>
            <pc:docMk/>
            <pc:sldMk cId="2613888660" sldId="268"/>
            <ac:cxnSpMk id="9" creationId="{5B7AE42F-B390-CF59-30B0-B3261022C8FE}"/>
          </ac:cxnSpMkLst>
        </pc:cxnChg>
        <pc:cxnChg chg="mod">
          <ac:chgData name="Nathaniel Davies" userId="3ae40e7a-b5ff-4e95-920b-311f704b2fcf" providerId="ADAL" clId="{54854B5C-D8C7-2149-B1BE-A7B0620970DF}" dt="2024-03-07T00:39:28.045" v="3530"/>
          <ac:cxnSpMkLst>
            <pc:docMk/>
            <pc:sldMk cId="2613888660" sldId="268"/>
            <ac:cxnSpMk id="10" creationId="{A4BEBA57-DF10-FEB8-741D-9FB2CDE6021F}"/>
          </ac:cxnSpMkLst>
        </pc:cxnChg>
        <pc:cxnChg chg="mod topLvl">
          <ac:chgData name="Nathaniel Davies" userId="3ae40e7a-b5ff-4e95-920b-311f704b2fcf" providerId="ADAL" clId="{54854B5C-D8C7-2149-B1BE-A7B0620970DF}" dt="2024-03-07T00:45:01.626" v="3767" actId="164"/>
          <ac:cxnSpMkLst>
            <pc:docMk/>
            <pc:sldMk cId="2613888660" sldId="268"/>
            <ac:cxnSpMk id="24" creationId="{08C23741-1C69-F22F-2D8A-117E8C496CBF}"/>
          </ac:cxnSpMkLst>
        </pc:cxnChg>
        <pc:cxnChg chg="mod topLvl">
          <ac:chgData name="Nathaniel Davies" userId="3ae40e7a-b5ff-4e95-920b-311f704b2fcf" providerId="ADAL" clId="{54854B5C-D8C7-2149-B1BE-A7B0620970DF}" dt="2024-03-07T00:45:01.626" v="3767" actId="164"/>
          <ac:cxnSpMkLst>
            <pc:docMk/>
            <pc:sldMk cId="2613888660" sldId="268"/>
            <ac:cxnSpMk id="25" creationId="{24D718E4-18FB-E493-FB94-9657FDF6836A}"/>
          </ac:cxnSpMkLst>
        </pc:cxnChg>
        <pc:cxnChg chg="add mod">
          <ac:chgData name="Nathaniel Davies" userId="3ae40e7a-b5ff-4e95-920b-311f704b2fcf" providerId="ADAL" clId="{54854B5C-D8C7-2149-B1BE-A7B0620970DF}" dt="2024-03-07T00:45:01.626" v="3767" actId="164"/>
          <ac:cxnSpMkLst>
            <pc:docMk/>
            <pc:sldMk cId="2613888660" sldId="268"/>
            <ac:cxnSpMk id="30" creationId="{BF852519-8383-5CF7-33F6-655B43613412}"/>
          </ac:cxnSpMkLst>
        </pc:cxnChg>
      </pc:sldChg>
      <pc:sldChg chg="new del">
        <pc:chgData name="Nathaniel Davies" userId="3ae40e7a-b5ff-4e95-920b-311f704b2fcf" providerId="ADAL" clId="{54854B5C-D8C7-2149-B1BE-A7B0620970DF}" dt="2024-03-07T00:53:58.020" v="3963" actId="2696"/>
        <pc:sldMkLst>
          <pc:docMk/>
          <pc:sldMk cId="1815946619" sldId="269"/>
        </pc:sldMkLst>
      </pc:sldChg>
    </pc:docChg>
  </pc:docChgLst>
  <pc:docChgLst>
    <pc:chgData name="Lydia Stiles" userId="585c0971-4851-4c0d-b0bc-32e6cfc5e404" providerId="ADAL" clId="{1E31DFF1-3158-40D5-B042-ADEFFE1C647A}"/>
    <pc:docChg chg="undo custSel modSld modMainMaster">
      <pc:chgData name="Lydia Stiles" userId="585c0971-4851-4c0d-b0bc-32e6cfc5e404" providerId="ADAL" clId="{1E31DFF1-3158-40D5-B042-ADEFFE1C647A}" dt="2024-03-07T23:30:25.906" v="875" actId="1076"/>
      <pc:docMkLst>
        <pc:docMk/>
      </pc:docMkLst>
      <pc:sldChg chg="addSp delSp modSp mod modTransition setBg addAnim delAnim setClrOvrMap">
        <pc:chgData name="Lydia Stiles" userId="585c0971-4851-4c0d-b0bc-32e6cfc5e404" providerId="ADAL" clId="{1E31DFF1-3158-40D5-B042-ADEFFE1C647A}" dt="2024-03-07T19:52:52.785" v="553"/>
        <pc:sldMkLst>
          <pc:docMk/>
          <pc:sldMk cId="2985804764" sldId="256"/>
        </pc:sldMkLst>
        <pc:spChg chg="mo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2" creationId="{3455BE1E-C85A-DEDB-38C4-6DA00DF8C9D1}"/>
          </ac:spMkLst>
        </pc:spChg>
        <pc:spChg chg="mod or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3" creationId="{008D4FCD-02AB-3E2D-DB22-3450DA7433F1}"/>
          </ac:spMkLst>
        </pc:spChg>
        <pc:spChg chg="add del">
          <ac:chgData name="Lydia Stiles" userId="585c0971-4851-4c0d-b0bc-32e6cfc5e404" providerId="ADAL" clId="{1E31DFF1-3158-40D5-B042-ADEFFE1C647A}" dt="2024-03-06T20:15:26.309" v="146" actId="26606"/>
          <ac:spMkLst>
            <pc:docMk/>
            <pc:sldMk cId="2985804764" sldId="256"/>
            <ac:spMk id="10" creationId="{0E91F5CA-B392-444C-88E3-BF5BAAEBDEB0}"/>
          </ac:spMkLst>
        </pc:spChg>
        <pc:spChg chg="add del">
          <ac:chgData name="Lydia Stiles" userId="585c0971-4851-4c0d-b0bc-32e6cfc5e404" providerId="ADAL" clId="{1E31DFF1-3158-40D5-B042-ADEFFE1C647A}" dt="2024-03-06T20:15:26.309" v="146" actId="26606"/>
          <ac:spMkLst>
            <pc:docMk/>
            <pc:sldMk cId="2985804764" sldId="256"/>
            <ac:spMk id="12" creationId="{0459807F-B6FA-44D3-9A53-C55B6B56884A}"/>
          </ac:spMkLst>
        </pc:spChg>
        <pc:spChg chg="add del">
          <ac:chgData name="Lydia Stiles" userId="585c0971-4851-4c0d-b0bc-32e6cfc5e404" providerId="ADAL" clId="{1E31DFF1-3158-40D5-B042-ADEFFE1C647A}" dt="2024-03-06T20:15:27.904" v="150" actId="26606"/>
          <ac:spMkLst>
            <pc:docMk/>
            <pc:sldMk cId="2985804764" sldId="256"/>
            <ac:spMk id="14" creationId="{AF2F604E-43BE-4DC3-B983-E071523364F8}"/>
          </ac:spMkLst>
        </pc:spChg>
        <pc:spChg chg="add del">
          <ac:chgData name="Lydia Stiles" userId="585c0971-4851-4c0d-b0bc-32e6cfc5e404" providerId="ADAL" clId="{1E31DFF1-3158-40D5-B042-ADEFFE1C647A}" dt="2024-03-06T20:15:27.904" v="150" actId="26606"/>
          <ac:spMkLst>
            <pc:docMk/>
            <pc:sldMk cId="2985804764" sldId="256"/>
            <ac:spMk id="15" creationId="{E91DC736-0EF8-4F87-9146-EBF1D2EE4D3D}"/>
          </ac:spMkLst>
        </pc:spChg>
        <pc:spChg chg="add del">
          <ac:chgData name="Lydia Stiles" userId="585c0971-4851-4c0d-b0bc-32e6cfc5e404" providerId="ADAL" clId="{1E31DFF1-3158-40D5-B042-ADEFFE1C647A}" dt="2024-03-06T20:15:27.904" v="150" actId="26606"/>
          <ac:spMkLst>
            <pc:docMk/>
            <pc:sldMk cId="2985804764" sldId="256"/>
            <ac:spMk id="16" creationId="{08C9B587-E65E-4B52-B37C-ABEBB6E87928}"/>
          </ac:spMkLst>
        </pc:spChg>
        <pc:spChg chg="add del">
          <ac:chgData name="Lydia Stiles" userId="585c0971-4851-4c0d-b0bc-32e6cfc5e404" providerId="ADAL" clId="{1E31DFF1-3158-40D5-B042-ADEFFE1C647A}" dt="2024-03-06T20:15:27.904" v="150" actId="26606"/>
          <ac:spMkLst>
            <pc:docMk/>
            <pc:sldMk cId="2985804764" sldId="256"/>
            <ac:spMk id="17" creationId="{097CD68E-23E3-4007-8847-CD0944C4F7BE}"/>
          </ac:spMkLst>
        </pc:spChg>
        <pc:spChg chg="add del">
          <ac:chgData name="Lydia Stiles" userId="585c0971-4851-4c0d-b0bc-32e6cfc5e404" providerId="ADAL" clId="{1E31DFF1-3158-40D5-B042-ADEFFE1C647A}" dt="2024-03-06T20:15:40.056" v="154" actId="26606"/>
          <ac:spMkLst>
            <pc:docMk/>
            <pc:sldMk cId="2985804764" sldId="256"/>
            <ac:spMk id="19" creationId="{71B2258F-86CA-4D4D-8270-BC05FCDEBFB3}"/>
          </ac:spMkLst>
        </pc:spChg>
        <pc:spChg chg="add del">
          <ac:chgData name="Lydia Stiles" userId="585c0971-4851-4c0d-b0bc-32e6cfc5e404" providerId="ADAL" clId="{1E31DFF1-3158-40D5-B042-ADEFFE1C647A}" dt="2024-03-06T20:15:55.033" v="158" actId="26606"/>
          <ac:spMkLst>
            <pc:docMk/>
            <pc:sldMk cId="2985804764" sldId="256"/>
            <ac:spMk id="21" creationId="{E91DC736-0EF8-4F87-9146-EBF1D2EE4D3D}"/>
          </ac:spMkLst>
        </pc:spChg>
        <pc:spChg chg="add del">
          <ac:chgData name="Lydia Stiles" userId="585c0971-4851-4c0d-b0bc-32e6cfc5e404" providerId="ADAL" clId="{1E31DFF1-3158-40D5-B042-ADEFFE1C647A}" dt="2024-03-06T20:15:55.033" v="158" actId="26606"/>
          <ac:spMkLst>
            <pc:docMk/>
            <pc:sldMk cId="2985804764" sldId="256"/>
            <ac:spMk id="22" creationId="{097CD68E-23E3-4007-8847-CD0944C4F7BE}"/>
          </ac:spMkLst>
        </pc:spChg>
        <pc:spChg chg="add del">
          <ac:chgData name="Lydia Stiles" userId="585c0971-4851-4c0d-b0bc-32e6cfc5e404" providerId="ADAL" clId="{1E31DFF1-3158-40D5-B042-ADEFFE1C647A}" dt="2024-03-06T20:15:55.033" v="158" actId="26606"/>
          <ac:spMkLst>
            <pc:docMk/>
            <pc:sldMk cId="2985804764" sldId="256"/>
            <ac:spMk id="23" creationId="{AF2F604E-43BE-4DC3-B983-E071523364F8}"/>
          </ac:spMkLst>
        </pc:spChg>
        <pc:spChg chg="add del">
          <ac:chgData name="Lydia Stiles" userId="585c0971-4851-4c0d-b0bc-32e6cfc5e404" providerId="ADAL" clId="{1E31DFF1-3158-40D5-B042-ADEFFE1C647A}" dt="2024-03-06T20:15:55.033" v="158" actId="26606"/>
          <ac:spMkLst>
            <pc:docMk/>
            <pc:sldMk cId="2985804764" sldId="256"/>
            <ac:spMk id="24" creationId="{08C9B587-E65E-4B52-B37C-ABEBB6E87928}"/>
          </ac:spMkLst>
        </pc:spChg>
        <pc:spChg chg="add del">
          <ac:chgData name="Lydia Stiles" userId="585c0971-4851-4c0d-b0bc-32e6cfc5e404" providerId="ADAL" clId="{1E31DFF1-3158-40D5-B042-ADEFFE1C647A}" dt="2024-03-06T20:15:57.913" v="160" actId="26606"/>
          <ac:spMkLst>
            <pc:docMk/>
            <pc:sldMk cId="2985804764" sldId="256"/>
            <ac:spMk id="26" creationId="{3AD630B4-4CCC-7B1D-1803-DAED942D7E50}"/>
          </ac:spMkLst>
        </pc:spChg>
        <pc:spChg chg="add del">
          <ac:chgData name="Lydia Stiles" userId="585c0971-4851-4c0d-b0bc-32e6cfc5e404" providerId="ADAL" clId="{1E31DFF1-3158-40D5-B042-ADEFFE1C647A}" dt="2024-03-06T20:16:02.271" v="162" actId="26606"/>
          <ac:spMkLst>
            <pc:docMk/>
            <pc:sldMk cId="2985804764" sldId="256"/>
            <ac:spMk id="29" creationId="{870A1295-61BC-4214-AA3E-D396673024D0}"/>
          </ac:spMkLst>
        </pc:spChg>
        <pc:spChg chg="add del">
          <ac:chgData name="Lydia Stiles" userId="585c0971-4851-4c0d-b0bc-32e6cfc5e404" providerId="ADAL" clId="{1E31DFF1-3158-40D5-B042-ADEFFE1C647A}" dt="2024-03-06T20:16:05.354" v="164" actId="26606"/>
          <ac:spMkLst>
            <pc:docMk/>
            <pc:sldMk cId="2985804764" sldId="256"/>
            <ac:spMk id="35" creationId="{0E91F5CA-B392-444C-88E3-BF5BAAEBDEB0}"/>
          </ac:spMkLst>
        </pc:spChg>
        <pc:spChg chg="add del">
          <ac:chgData name="Lydia Stiles" userId="585c0971-4851-4c0d-b0bc-32e6cfc5e404" providerId="ADAL" clId="{1E31DFF1-3158-40D5-B042-ADEFFE1C647A}" dt="2024-03-06T20:16:05.354" v="164" actId="26606"/>
          <ac:spMkLst>
            <pc:docMk/>
            <pc:sldMk cId="2985804764" sldId="256"/>
            <ac:spMk id="36" creationId="{0459807F-B6FA-44D3-9A53-C55B6B56884A}"/>
          </ac:spMkLst>
        </pc:spChg>
        <pc:spChg chg="ad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38" creationId="{4D60F200-5EB0-B223-2439-C96C67F0FEE1}"/>
          </ac:spMkLst>
        </pc:spChg>
        <pc:spChg chg="ad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39" creationId="{F92CB243-67C5-E304-31A0-4D7D607BAFBA}"/>
          </ac:spMkLst>
        </pc:spChg>
        <pc:spChg chg="ad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40" creationId="{11A95761-C93E-94BF-087D-D2A823789EAB}"/>
          </ac:spMkLst>
        </pc:spChg>
        <pc:spChg chg="add">
          <ac:chgData name="Lydia Stiles" userId="585c0971-4851-4c0d-b0bc-32e6cfc5e404" providerId="ADAL" clId="{1E31DFF1-3158-40D5-B042-ADEFFE1C647A}" dt="2024-03-06T20:16:05.363" v="165" actId="26606"/>
          <ac:spMkLst>
            <pc:docMk/>
            <pc:sldMk cId="2985804764" sldId="256"/>
            <ac:spMk id="41" creationId="{6E63D1A5-FD49-4756-F62E-786C34E631EF}"/>
          </ac:spMkLst>
        </pc:spChg>
        <pc:grpChg chg="add del">
          <ac:chgData name="Lydia Stiles" userId="585c0971-4851-4c0d-b0bc-32e6cfc5e404" providerId="ADAL" clId="{1E31DFF1-3158-40D5-B042-ADEFFE1C647A}" dt="2024-03-06T20:16:02.271" v="162" actId="26606"/>
          <ac:grpSpMkLst>
            <pc:docMk/>
            <pc:sldMk cId="2985804764" sldId="256"/>
            <ac:grpSpMk id="30" creationId="{0B139475-2B26-4CA9-9413-DE741E49F7BB}"/>
          </ac:grpSpMkLst>
        </pc:grpChg>
        <pc:picChg chg="add mod ord">
          <ac:chgData name="Lydia Stiles" userId="585c0971-4851-4c0d-b0bc-32e6cfc5e404" providerId="ADAL" clId="{1E31DFF1-3158-40D5-B042-ADEFFE1C647A}" dt="2024-03-06T20:16:05.363" v="165" actId="26606"/>
          <ac:picMkLst>
            <pc:docMk/>
            <pc:sldMk cId="2985804764" sldId="256"/>
            <ac:picMk id="5" creationId="{51F99DC5-2125-FF66-B19A-E6BE06680F24}"/>
          </ac:picMkLst>
        </pc:picChg>
        <pc:cxnChg chg="add del">
          <ac:chgData name="Lydia Stiles" userId="585c0971-4851-4c0d-b0bc-32e6cfc5e404" providerId="ADAL" clId="{1E31DFF1-3158-40D5-B042-ADEFFE1C647A}" dt="2024-03-06T20:15:57.913" v="160" actId="26606"/>
          <ac:cxnSpMkLst>
            <pc:docMk/>
            <pc:sldMk cId="2985804764" sldId="256"/>
            <ac:cxnSpMk id="27" creationId="{49264613-F0F7-08CE-0ADF-98407A64DAE6}"/>
          </ac:cxnSpMkLst>
        </pc:cxnChg>
      </pc:sldChg>
      <pc:sldChg chg="addSp delSp modSp mod modTransition setBg">
        <pc:chgData name="Lydia Stiles" userId="585c0971-4851-4c0d-b0bc-32e6cfc5e404" providerId="ADAL" clId="{1E31DFF1-3158-40D5-B042-ADEFFE1C647A}" dt="2024-03-07T22:00:32.032" v="682" actId="1076"/>
        <pc:sldMkLst>
          <pc:docMk/>
          <pc:sldMk cId="774495409" sldId="257"/>
        </pc:sldMkLst>
        <pc:spChg chg="mod">
          <ac:chgData name="Lydia Stiles" userId="585c0971-4851-4c0d-b0bc-32e6cfc5e404" providerId="ADAL" clId="{1E31DFF1-3158-40D5-B042-ADEFFE1C647A}" dt="2024-03-07T21:59:41.427" v="679" actId="2711"/>
          <ac:spMkLst>
            <pc:docMk/>
            <pc:sldMk cId="774495409" sldId="257"/>
            <ac:spMk id="2" creationId="{AE189A40-FB3C-5A20-B691-F3BC42A8E63E}"/>
          </ac:spMkLst>
        </pc:spChg>
        <pc:spChg chg="mod ord">
          <ac:chgData name="Lydia Stiles" userId="585c0971-4851-4c0d-b0bc-32e6cfc5e404" providerId="ADAL" clId="{1E31DFF1-3158-40D5-B042-ADEFFE1C647A}" dt="2024-03-07T21:59:46.652" v="680" actId="2711"/>
          <ac:spMkLst>
            <pc:docMk/>
            <pc:sldMk cId="774495409" sldId="257"/>
            <ac:spMk id="3" creationId="{A01AB139-8692-254F-276F-AC58508BE12F}"/>
          </ac:spMkLst>
        </pc:spChg>
        <pc:spChg chg="mod">
          <ac:chgData name="Lydia Stiles" userId="585c0971-4851-4c0d-b0bc-32e6cfc5e404" providerId="ADAL" clId="{1E31DFF1-3158-40D5-B042-ADEFFE1C647A}" dt="2024-03-07T22:00:32.032" v="682" actId="1076"/>
          <ac:spMkLst>
            <pc:docMk/>
            <pc:sldMk cId="774495409" sldId="257"/>
            <ac:spMk id="4" creationId="{B6F1CC12-DF69-5835-06F3-07EECE311C14}"/>
          </ac:spMkLst>
        </pc:spChg>
        <pc:spChg chg="mod">
          <ac:chgData name="Lydia Stiles" userId="585c0971-4851-4c0d-b0bc-32e6cfc5e404" providerId="ADAL" clId="{1E31DFF1-3158-40D5-B042-ADEFFE1C647A}" dt="2024-03-07T19:55:03.102" v="568" actId="207"/>
          <ac:spMkLst>
            <pc:docMk/>
            <pc:sldMk cId="774495409" sldId="257"/>
            <ac:spMk id="6" creationId="{CB56A9A7-75B5-D229-B68C-EF13D136BABE}"/>
          </ac:spMkLst>
        </pc:spChg>
        <pc:spChg chg="add del">
          <ac:chgData name="Lydia Stiles" userId="585c0971-4851-4c0d-b0bc-32e6cfc5e404" providerId="ADAL" clId="{1E31DFF1-3158-40D5-B042-ADEFFE1C647A}" dt="2024-03-06T20:18:25.637" v="179" actId="26606"/>
          <ac:spMkLst>
            <pc:docMk/>
            <pc:sldMk cId="774495409" sldId="257"/>
            <ac:spMk id="11" creationId="{08953E74-D241-4DDF-8508-F0365EA13A92}"/>
          </ac:spMkLst>
        </pc:spChg>
        <pc:spChg chg="add del">
          <ac:chgData name="Lydia Stiles" userId="585c0971-4851-4c0d-b0bc-32e6cfc5e404" providerId="ADAL" clId="{1E31DFF1-3158-40D5-B042-ADEFFE1C647A}" dt="2024-03-06T20:18:25.637" v="179" actId="26606"/>
          <ac:spMkLst>
            <pc:docMk/>
            <pc:sldMk cId="774495409" sldId="257"/>
            <ac:spMk id="13" creationId="{5C3C901A-B2F4-4A3C-BCDD-7C8D587ECA2E}"/>
          </ac:spMkLst>
        </pc:spChg>
        <pc:spChg chg="add del">
          <ac:chgData name="Lydia Stiles" userId="585c0971-4851-4c0d-b0bc-32e6cfc5e404" providerId="ADAL" clId="{1E31DFF1-3158-40D5-B042-ADEFFE1C647A}" dt="2024-03-06T20:18:25.619" v="178" actId="26606"/>
          <ac:spMkLst>
            <pc:docMk/>
            <pc:sldMk cId="774495409" sldId="257"/>
            <ac:spMk id="18" creationId="{BEBFA723-5A7B-472D-ABD7-1526B8D3A38B}"/>
          </ac:spMkLst>
        </pc:spChg>
        <pc:spChg chg="add del">
          <ac:chgData name="Lydia Stiles" userId="585c0971-4851-4c0d-b0bc-32e6cfc5e404" providerId="ADAL" clId="{1E31DFF1-3158-40D5-B042-ADEFFE1C647A}" dt="2024-03-06T20:24:51.526" v="257" actId="26606"/>
          <ac:spMkLst>
            <pc:docMk/>
            <pc:sldMk cId="774495409" sldId="257"/>
            <ac:spMk id="19" creationId="{99F1FFA9-D672-408C-9220-ADEEC6ABDD09}"/>
          </ac:spMkLst>
        </pc:spChg>
        <pc:spChg chg="add del">
          <ac:chgData name="Lydia Stiles" userId="585c0971-4851-4c0d-b0bc-32e6cfc5e404" providerId="ADAL" clId="{1E31DFF1-3158-40D5-B042-ADEFFE1C647A}" dt="2024-03-06T20:18:25.619" v="178" actId="26606"/>
          <ac:spMkLst>
            <pc:docMk/>
            <pc:sldMk cId="774495409" sldId="257"/>
            <ac:spMk id="20" creationId="{A6B27065-399A-4CF7-BF70-CF79B9848FC1}"/>
          </ac:spMkLst>
        </pc:spChg>
        <pc:spChg chg="add">
          <ac:chgData name="Lydia Stiles" userId="585c0971-4851-4c0d-b0bc-32e6cfc5e404" providerId="ADAL" clId="{1E31DFF1-3158-40D5-B042-ADEFFE1C647A}" dt="2024-03-06T20:24:51.526" v="257" actId="26606"/>
          <ac:spMkLst>
            <pc:docMk/>
            <pc:sldMk cId="774495409" sldId="257"/>
            <ac:spMk id="25" creationId="{639C3025-4784-4B16-914D-CCFC3E83354D}"/>
          </ac:spMkLst>
        </pc:spChg>
        <pc:spChg chg="add">
          <ac:chgData name="Lydia Stiles" userId="585c0971-4851-4c0d-b0bc-32e6cfc5e404" providerId="ADAL" clId="{1E31DFF1-3158-40D5-B042-ADEFFE1C647A}" dt="2024-03-06T20:24:51.526" v="257" actId="26606"/>
          <ac:spMkLst>
            <pc:docMk/>
            <pc:sldMk cId="774495409" sldId="257"/>
            <ac:spMk id="27" creationId="{0AD20437-C88A-4F45-9C6D-DA32B29A4D1B}"/>
          </ac:spMkLst>
        </pc:spChg>
        <pc:spChg chg="del">
          <ac:chgData name="Lydia Stiles" userId="585c0971-4851-4c0d-b0bc-32e6cfc5e404" providerId="ADAL" clId="{1E31DFF1-3158-40D5-B042-ADEFFE1C647A}" dt="2024-03-07T21:58:42.609" v="676" actId="26606"/>
          <ac:spMkLst>
            <pc:docMk/>
            <pc:sldMk cId="774495409" sldId="257"/>
            <ac:spMk id="43" creationId="{90BB9581-2E1D-405D-AC21-AD669748D56E}"/>
          </ac:spMkLst>
        </pc:spChg>
        <pc:spChg chg="add">
          <ac:chgData name="Lydia Stiles" userId="585c0971-4851-4c0d-b0bc-32e6cfc5e404" providerId="ADAL" clId="{1E31DFF1-3158-40D5-B042-ADEFFE1C647A}" dt="2024-03-07T21:58:42.609" v="676" actId="26606"/>
          <ac:spMkLst>
            <pc:docMk/>
            <pc:sldMk cId="774495409" sldId="257"/>
            <ac:spMk id="49" creationId="{639C3025-4784-4B16-914D-CCFC3E83354D}"/>
          </ac:spMkLst>
        </pc:spChg>
        <pc:spChg chg="add">
          <ac:chgData name="Lydia Stiles" userId="585c0971-4851-4c0d-b0bc-32e6cfc5e404" providerId="ADAL" clId="{1E31DFF1-3158-40D5-B042-ADEFFE1C647A}" dt="2024-03-07T21:58:42.609" v="676" actId="26606"/>
          <ac:spMkLst>
            <pc:docMk/>
            <pc:sldMk cId="774495409" sldId="257"/>
            <ac:spMk id="51" creationId="{0AD20437-C88A-4F45-9C6D-DA32B29A4D1B}"/>
          </ac:spMkLst>
        </pc:spChg>
        <pc:grpChg chg="add del">
          <ac:chgData name="Lydia Stiles" userId="585c0971-4851-4c0d-b0bc-32e6cfc5e404" providerId="ADAL" clId="{1E31DFF1-3158-40D5-B042-ADEFFE1C647A}" dt="2024-03-06T20:18:25.619" v="178" actId="26606"/>
          <ac:grpSpMkLst>
            <pc:docMk/>
            <pc:sldMk cId="774495409" sldId="257"/>
            <ac:grpSpMk id="22" creationId="{CF22986C-DDF7-4109-9D6A-006800D6B041}"/>
          </ac:grpSpMkLst>
        </pc:grpChg>
        <pc:picChg chg="add del">
          <ac:chgData name="Lydia Stiles" userId="585c0971-4851-4c0d-b0bc-32e6cfc5e404" providerId="ADAL" clId="{1E31DFF1-3158-40D5-B042-ADEFFE1C647A}" dt="2024-03-06T20:22:33.467" v="247" actId="478"/>
          <ac:picMkLst>
            <pc:docMk/>
            <pc:sldMk cId="774495409" sldId="257"/>
            <ac:picMk id="15" creationId="{1A009D6A-1A15-32EC-A04C-E8A014215139}"/>
          </ac:picMkLst>
        </pc:picChg>
        <pc:picChg chg="add">
          <ac:chgData name="Lydia Stiles" userId="585c0971-4851-4c0d-b0bc-32e6cfc5e404" providerId="ADAL" clId="{1E31DFF1-3158-40D5-B042-ADEFFE1C647A}" dt="2024-03-06T20:24:51.526" v="257" actId="26606"/>
          <ac:picMkLst>
            <pc:docMk/>
            <pc:sldMk cId="774495409" sldId="257"/>
            <ac:picMk id="21" creationId="{4643F096-31D7-FF70-D2A6-298A91FD3125}"/>
          </ac:picMkLst>
        </pc:picChg>
        <pc:picChg chg="add mod">
          <ac:chgData name="Lydia Stiles" userId="585c0971-4851-4c0d-b0bc-32e6cfc5e404" providerId="ADAL" clId="{1E31DFF1-3158-40D5-B042-ADEFFE1C647A}" dt="2024-03-07T21:59:04.963" v="677" actId="1076"/>
          <ac:picMkLst>
            <pc:docMk/>
            <pc:sldMk cId="774495409" sldId="257"/>
            <ac:picMk id="45" creationId="{0A7003CF-D5D4-4617-6000-7C55C269F0D5}"/>
          </ac:picMkLst>
        </pc:picChg>
      </pc:sldChg>
      <pc:sldChg chg="delSp modSp mod 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2673362332" sldId="258"/>
        </pc:sldMkLst>
        <pc:spChg chg="mod">
          <ac:chgData name="Lydia Stiles" userId="585c0971-4851-4c0d-b0bc-32e6cfc5e404" providerId="ADAL" clId="{1E31DFF1-3158-40D5-B042-ADEFFE1C647A}" dt="2024-03-07T19:57:34.163" v="582" actId="1076"/>
          <ac:spMkLst>
            <pc:docMk/>
            <pc:sldMk cId="2673362332" sldId="258"/>
            <ac:spMk id="2" creationId="{C06F6AD9-D01A-E3DA-F29B-66B892DF8C14}"/>
          </ac:spMkLst>
        </pc:spChg>
        <pc:spChg chg="mod">
          <ac:chgData name="Lydia Stiles" userId="585c0971-4851-4c0d-b0bc-32e6cfc5e404" providerId="ADAL" clId="{1E31DFF1-3158-40D5-B042-ADEFFE1C647A}" dt="2024-03-06T20:11:56.837" v="52" actId="20577"/>
          <ac:spMkLst>
            <pc:docMk/>
            <pc:sldMk cId="2673362332" sldId="258"/>
            <ac:spMk id="3" creationId="{E679665A-0354-B61D-536D-B7C5F4D92941}"/>
          </ac:spMkLst>
        </pc:spChg>
        <pc:graphicFrameChg chg="mod modGraphic">
          <ac:chgData name="Lydia Stiles" userId="585c0971-4851-4c0d-b0bc-32e6cfc5e404" providerId="ADAL" clId="{1E31DFF1-3158-40D5-B042-ADEFFE1C647A}" dt="2024-03-07T19:57:30.408" v="581" actId="1076"/>
          <ac:graphicFrameMkLst>
            <pc:docMk/>
            <pc:sldMk cId="2673362332" sldId="258"/>
            <ac:graphicFrameMk id="1042" creationId="{12C18FA8-6854-4B33-90E1-369FD6E348E8}"/>
          </ac:graphicFrameMkLst>
        </pc:graphicFrameChg>
        <pc:picChg chg="mod">
          <ac:chgData name="Lydia Stiles" userId="585c0971-4851-4c0d-b0bc-32e6cfc5e404" providerId="ADAL" clId="{1E31DFF1-3158-40D5-B042-ADEFFE1C647A}" dt="2024-03-07T19:50:54.722" v="548" actId="14100"/>
          <ac:picMkLst>
            <pc:docMk/>
            <pc:sldMk cId="2673362332" sldId="258"/>
            <ac:picMk id="7" creationId="{A1F0899B-B1BF-6DCC-7DC0-8D3F978D4489}"/>
          </ac:picMkLst>
        </pc:picChg>
        <pc:picChg chg="del">
          <ac:chgData name="Lydia Stiles" userId="585c0971-4851-4c0d-b0bc-32e6cfc5e404" providerId="ADAL" clId="{1E31DFF1-3158-40D5-B042-ADEFFE1C647A}" dt="2024-03-07T19:22:38.732" v="380" actId="478"/>
          <ac:picMkLst>
            <pc:docMk/>
            <pc:sldMk cId="2673362332" sldId="258"/>
            <ac:picMk id="1026" creationId="{7F8E3591-ACDD-15A4-21A9-608676D0208C}"/>
          </ac:picMkLst>
        </pc:picChg>
      </pc:sldChg>
      <pc:sldChg chg="addSp modSp mod modTransition setBg">
        <pc:chgData name="Lydia Stiles" userId="585c0971-4851-4c0d-b0bc-32e6cfc5e404" providerId="ADAL" clId="{1E31DFF1-3158-40D5-B042-ADEFFE1C647A}" dt="2024-03-06T20:26:28.321" v="266"/>
        <pc:sldMkLst>
          <pc:docMk/>
          <pc:sldMk cId="1372254072" sldId="259"/>
        </pc:sldMkLst>
        <pc:spChg chg="mo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2" creationId="{1A0EBAC5-9F15-CC60-463D-638D7EEE4E44}"/>
          </ac:spMkLst>
        </pc:spChg>
        <pc:spChg chg="mo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16" creationId="{BE7E76B4-6A71-C203-9424-82E8F9F1CC95}"/>
          </ac:spMkLst>
        </pc:spChg>
        <pc:spChg chg="mo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17" creationId="{7513D998-B956-982D-68CF-BA73631D5EE9}"/>
          </ac:spMkLst>
        </pc:spChg>
        <pc:spChg chg="mo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18" creationId="{34C50895-4DD5-7AE9-D265-953E893B07C0}"/>
          </ac:spMkLst>
        </pc:spChg>
        <pc:spChg chg="mo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20" creationId="{EF9E7D3E-F39F-4E9F-8E30-25431FAFA224}"/>
          </ac:spMkLst>
        </pc:spChg>
        <pc:spChg chg="ad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25" creationId="{02472DE8-E58B-4D56-BA61-C69C601DC760}"/>
          </ac:spMkLst>
        </pc:spChg>
        <pc:spChg chg="ad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27" creationId="{0183ACFC-B25E-402F-BBD8-E42034CDD49A}"/>
          </ac:spMkLst>
        </pc:spChg>
        <pc:spChg chg="add">
          <ac:chgData name="Lydia Stiles" userId="585c0971-4851-4c0d-b0bc-32e6cfc5e404" providerId="ADAL" clId="{1E31DFF1-3158-40D5-B042-ADEFFE1C647A}" dt="2024-03-06T20:22:18.731" v="246" actId="26606"/>
          <ac:spMkLst>
            <pc:docMk/>
            <pc:sldMk cId="1372254072" sldId="259"/>
            <ac:spMk id="29" creationId="{3501A971-CEBD-4E4B-8529-3BB4F4100CD6}"/>
          </ac:spMkLst>
        </pc:spChg>
        <pc:picChg chg="mod">
          <ac:chgData name="Lydia Stiles" userId="585c0971-4851-4c0d-b0bc-32e6cfc5e404" providerId="ADAL" clId="{1E31DFF1-3158-40D5-B042-ADEFFE1C647A}" dt="2024-03-06T20:22:18.731" v="246" actId="26606"/>
          <ac:picMkLst>
            <pc:docMk/>
            <pc:sldMk cId="1372254072" sldId="259"/>
            <ac:picMk id="5" creationId="{D08907FD-24A7-197F-4CEF-0D41FBED803F}"/>
          </ac:picMkLst>
        </pc:picChg>
        <pc:picChg chg="mod">
          <ac:chgData name="Lydia Stiles" userId="585c0971-4851-4c0d-b0bc-32e6cfc5e404" providerId="ADAL" clId="{1E31DFF1-3158-40D5-B042-ADEFFE1C647A}" dt="2024-03-06T20:22:18.731" v="246" actId="26606"/>
          <ac:picMkLst>
            <pc:docMk/>
            <pc:sldMk cId="1372254072" sldId="259"/>
            <ac:picMk id="7" creationId="{F99DE98A-80B0-3A98-3998-B12ADA8E6FF4}"/>
          </ac:picMkLst>
        </pc:picChg>
        <pc:picChg chg="mod">
          <ac:chgData name="Lydia Stiles" userId="585c0971-4851-4c0d-b0bc-32e6cfc5e404" providerId="ADAL" clId="{1E31DFF1-3158-40D5-B042-ADEFFE1C647A}" dt="2024-03-06T20:22:18.731" v="246" actId="26606"/>
          <ac:picMkLst>
            <pc:docMk/>
            <pc:sldMk cId="1372254072" sldId="259"/>
            <ac:picMk id="9" creationId="{558AEAA7-0340-F9D6-1148-F7CECF1116BB}"/>
          </ac:picMkLst>
        </pc:picChg>
        <pc:picChg chg="mod">
          <ac:chgData name="Lydia Stiles" userId="585c0971-4851-4c0d-b0bc-32e6cfc5e404" providerId="ADAL" clId="{1E31DFF1-3158-40D5-B042-ADEFFE1C647A}" dt="2024-03-06T20:22:18.731" v="246" actId="26606"/>
          <ac:picMkLst>
            <pc:docMk/>
            <pc:sldMk cId="1372254072" sldId="259"/>
            <ac:picMk id="11" creationId="{68588ABB-6D83-FFBC-550A-59BBF6CA6524}"/>
          </ac:picMkLst>
        </pc:picChg>
        <pc:cxnChg chg="mod">
          <ac:chgData name="Lydia Stiles" userId="585c0971-4851-4c0d-b0bc-32e6cfc5e404" providerId="ADAL" clId="{1E31DFF1-3158-40D5-B042-ADEFFE1C647A}" dt="2024-03-06T20:22:18.731" v="246" actId="26606"/>
          <ac:cxnSpMkLst>
            <pc:docMk/>
            <pc:sldMk cId="1372254072" sldId="259"/>
            <ac:cxnSpMk id="4" creationId="{56DFF0F1-0C0D-DB36-C3C8-408E2FBC5E59}"/>
          </ac:cxnSpMkLst>
        </pc:cxnChg>
        <pc:cxnChg chg="mod">
          <ac:chgData name="Lydia Stiles" userId="585c0971-4851-4c0d-b0bc-32e6cfc5e404" providerId="ADAL" clId="{1E31DFF1-3158-40D5-B042-ADEFFE1C647A}" dt="2024-03-06T20:22:18.731" v="246" actId="26606"/>
          <ac:cxnSpMkLst>
            <pc:docMk/>
            <pc:sldMk cId="1372254072" sldId="259"/>
            <ac:cxnSpMk id="6" creationId="{903606A9-C575-B116-A1B6-FE65843F2F1D}"/>
          </ac:cxnSpMkLst>
        </pc:cxnChg>
        <pc:cxnChg chg="mod">
          <ac:chgData name="Lydia Stiles" userId="585c0971-4851-4c0d-b0bc-32e6cfc5e404" providerId="ADAL" clId="{1E31DFF1-3158-40D5-B042-ADEFFE1C647A}" dt="2024-03-06T20:22:18.731" v="246" actId="26606"/>
          <ac:cxnSpMkLst>
            <pc:docMk/>
            <pc:sldMk cId="1372254072" sldId="259"/>
            <ac:cxnSpMk id="8" creationId="{4A5EA487-1AB7-9DD5-CA35-559D65BC0F61}"/>
          </ac:cxnSpMkLst>
        </pc:cxnChg>
      </pc:sldChg>
      <pc:sldChg chg="addSp delSp modSp mod modTransition setBg modNotesTx">
        <pc:chgData name="Lydia Stiles" userId="585c0971-4851-4c0d-b0bc-32e6cfc5e404" providerId="ADAL" clId="{1E31DFF1-3158-40D5-B042-ADEFFE1C647A}" dt="2024-03-07T22:21:36.662" v="804" actId="20577"/>
        <pc:sldMkLst>
          <pc:docMk/>
          <pc:sldMk cId="1741518573" sldId="260"/>
        </pc:sldMkLst>
        <pc:spChg chg="mod">
          <ac:chgData name="Lydia Stiles" userId="585c0971-4851-4c0d-b0bc-32e6cfc5e404" providerId="ADAL" clId="{1E31DFF1-3158-40D5-B042-ADEFFE1C647A}" dt="2024-03-07T19:30:17.256" v="435" actId="14861"/>
          <ac:spMkLst>
            <pc:docMk/>
            <pc:sldMk cId="1741518573" sldId="260"/>
            <ac:spMk id="2" creationId="{543BDEF2-9798-BB44-D32C-C764034C5C64}"/>
          </ac:spMkLst>
        </pc:spChg>
        <pc:spChg chg="del">
          <ac:chgData name="Lydia Stiles" userId="585c0971-4851-4c0d-b0bc-32e6cfc5e404" providerId="ADAL" clId="{1E31DFF1-3158-40D5-B042-ADEFFE1C647A}" dt="2024-03-07T19:12:40.582" v="310" actId="26606"/>
          <ac:spMkLst>
            <pc:docMk/>
            <pc:sldMk cId="1741518573" sldId="260"/>
            <ac:spMk id="10" creationId="{F59AC875-8DFD-AB55-D4BC-FA18D7851BD3}"/>
          </ac:spMkLst>
        </pc:spChg>
        <pc:spChg chg="del">
          <ac:chgData name="Lydia Stiles" userId="585c0971-4851-4c0d-b0bc-32e6cfc5e404" providerId="ADAL" clId="{1E31DFF1-3158-40D5-B042-ADEFFE1C647A}" dt="2024-03-07T19:12:40.582" v="310" actId="26606"/>
          <ac:spMkLst>
            <pc:docMk/>
            <pc:sldMk cId="1741518573" sldId="260"/>
            <ac:spMk id="19" creationId="{08953E74-D241-4DDF-8508-F0365EA13A92}"/>
          </ac:spMkLst>
        </pc:spChg>
        <pc:spChg chg="del">
          <ac:chgData name="Lydia Stiles" userId="585c0971-4851-4c0d-b0bc-32e6cfc5e404" providerId="ADAL" clId="{1E31DFF1-3158-40D5-B042-ADEFFE1C647A}" dt="2024-03-07T19:12:40.582" v="310" actId="26606"/>
          <ac:spMkLst>
            <pc:docMk/>
            <pc:sldMk cId="1741518573" sldId="260"/>
            <ac:spMk id="21" creationId="{5C3C901A-B2F4-4A3C-BCDD-7C8D587ECA2E}"/>
          </ac:spMkLst>
        </pc:spChg>
        <pc:spChg chg="add del">
          <ac:chgData name="Lydia Stiles" userId="585c0971-4851-4c0d-b0bc-32e6cfc5e404" providerId="ADAL" clId="{1E31DFF1-3158-40D5-B042-ADEFFE1C647A}" dt="2024-03-07T19:28:29.680" v="427" actId="26606"/>
          <ac:spMkLst>
            <pc:docMk/>
            <pc:sldMk cId="1741518573" sldId="260"/>
            <ac:spMk id="28" creationId="{B50AB553-2A96-4A92-96F2-93548E096954}"/>
          </ac:spMkLst>
        </pc:spChg>
        <pc:spChg chg="add del">
          <ac:chgData name="Lydia Stiles" userId="585c0971-4851-4c0d-b0bc-32e6cfc5e404" providerId="ADAL" clId="{1E31DFF1-3158-40D5-B042-ADEFFE1C647A}" dt="2024-03-07T19:28:29.612" v="426" actId="26606"/>
          <ac:spMkLst>
            <pc:docMk/>
            <pc:sldMk cId="1741518573" sldId="260"/>
            <ac:spMk id="33" creationId="{45D37F4E-DDB4-456B-97E0-9937730A039F}"/>
          </ac:spMkLst>
        </pc:spChg>
        <pc:spChg chg="add del">
          <ac:chgData name="Lydia Stiles" userId="585c0971-4851-4c0d-b0bc-32e6cfc5e404" providerId="ADAL" clId="{1E31DFF1-3158-40D5-B042-ADEFFE1C647A}" dt="2024-03-07T19:28:29.612" v="426" actId="26606"/>
          <ac:spMkLst>
            <pc:docMk/>
            <pc:sldMk cId="1741518573" sldId="260"/>
            <ac:spMk id="35" creationId="{B2DD41CD-8F47-4F56-AD12-4E2FF7696987}"/>
          </ac:spMkLst>
        </pc:spChg>
        <pc:spChg chg="add">
          <ac:chgData name="Lydia Stiles" userId="585c0971-4851-4c0d-b0bc-32e6cfc5e404" providerId="ADAL" clId="{1E31DFF1-3158-40D5-B042-ADEFFE1C647A}" dt="2024-03-07T19:28:29.680" v="427" actId="26606"/>
          <ac:spMkLst>
            <pc:docMk/>
            <pc:sldMk cId="1741518573" sldId="260"/>
            <ac:spMk id="37" creationId="{B50AB553-2A96-4A92-96F2-93548E096954}"/>
          </ac:spMkLst>
        </pc:spChg>
        <pc:graphicFrameChg chg="add mod modGraphic">
          <ac:chgData name="Lydia Stiles" userId="585c0971-4851-4c0d-b0bc-32e6cfc5e404" providerId="ADAL" clId="{1E31DFF1-3158-40D5-B042-ADEFFE1C647A}" dt="2024-03-07T19:29:34.511" v="433" actId="2711"/>
          <ac:graphicFrameMkLst>
            <pc:docMk/>
            <pc:sldMk cId="1741518573" sldId="260"/>
            <ac:graphicFrameMk id="23" creationId="{899443A9-A247-2973-9F31-014F7DCB0A82}"/>
          </ac:graphicFrameMkLst>
        </pc:graphicFrameChg>
        <pc:picChg chg="del mod">
          <ac:chgData name="Lydia Stiles" userId="585c0971-4851-4c0d-b0bc-32e6cfc5e404" providerId="ADAL" clId="{1E31DFF1-3158-40D5-B042-ADEFFE1C647A}" dt="2024-03-07T19:12:33.892" v="309" actId="478"/>
          <ac:picMkLst>
            <pc:docMk/>
            <pc:sldMk cId="1741518573" sldId="260"/>
            <ac:picMk id="5" creationId="{C295809E-9770-199A-1961-2D4FBA280520}"/>
          </ac:picMkLst>
        </pc:picChg>
        <pc:picChg chg="add mod ord">
          <ac:chgData name="Lydia Stiles" userId="585c0971-4851-4c0d-b0bc-32e6cfc5e404" providerId="ADAL" clId="{1E31DFF1-3158-40D5-B042-ADEFFE1C647A}" dt="2024-03-07T19:28:29.680" v="427" actId="26606"/>
          <ac:picMkLst>
            <pc:docMk/>
            <pc:sldMk cId="1741518573" sldId="260"/>
            <ac:picMk id="24" creationId="{426364D8-68B8-4A25-7580-5562FCB3E31E}"/>
          </ac:picMkLst>
        </pc:picChg>
      </pc:sldChg>
      <pc:sldChg chg="addSp delSp modSp mod 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3310327669" sldId="261"/>
        </pc:sldMkLst>
        <pc:spChg chg="mod">
          <ac:chgData name="Lydia Stiles" userId="585c0971-4851-4c0d-b0bc-32e6cfc5e404" providerId="ADAL" clId="{1E31DFF1-3158-40D5-B042-ADEFFE1C647A}" dt="2024-03-07T21:57:10.093" v="670" actId="1076"/>
          <ac:spMkLst>
            <pc:docMk/>
            <pc:sldMk cId="3310327669" sldId="261"/>
            <ac:spMk id="2" creationId="{EF97F13F-CAF7-F4B5-4632-C8DA7DDCB986}"/>
          </ac:spMkLst>
        </pc:spChg>
        <pc:spChg chg="mod ord">
          <ac:chgData name="Lydia Stiles" userId="585c0971-4851-4c0d-b0bc-32e6cfc5e404" providerId="ADAL" clId="{1E31DFF1-3158-40D5-B042-ADEFFE1C647A}" dt="2024-03-07T21:50:05.380" v="640" actId="2711"/>
          <ac:spMkLst>
            <pc:docMk/>
            <pc:sldMk cId="3310327669" sldId="261"/>
            <ac:spMk id="3" creationId="{3275EA1D-6C6E-8255-2450-9FC49F522EB8}"/>
          </ac:spMkLst>
        </pc:spChg>
        <pc:spChg chg="add del">
          <ac:chgData name="Lydia Stiles" userId="585c0971-4851-4c0d-b0bc-32e6cfc5e404" providerId="ADAL" clId="{1E31DFF1-3158-40D5-B042-ADEFFE1C647A}" dt="2024-03-07T19:42:25.227" v="494" actId="26606"/>
          <ac:spMkLst>
            <pc:docMk/>
            <pc:sldMk cId="3310327669" sldId="261"/>
            <ac:spMk id="9" creationId="{7FF47CB7-972F-479F-A36D-9E72D26EC8DA}"/>
          </ac:spMkLst>
        </pc:spChg>
        <pc:spChg chg="add del">
          <ac:chgData name="Lydia Stiles" userId="585c0971-4851-4c0d-b0bc-32e6cfc5e404" providerId="ADAL" clId="{1E31DFF1-3158-40D5-B042-ADEFFE1C647A}" dt="2024-03-07T19:42:25.227" v="494" actId="26606"/>
          <ac:spMkLst>
            <pc:docMk/>
            <pc:sldMk cId="3310327669" sldId="261"/>
            <ac:spMk id="11" creationId="{0D153B68-5844-490D-8E67-F616D6D721CA}"/>
          </ac:spMkLst>
        </pc:spChg>
        <pc:spChg chg="add del">
          <ac:chgData name="Lydia Stiles" userId="585c0971-4851-4c0d-b0bc-32e6cfc5e404" providerId="ADAL" clId="{1E31DFF1-3158-40D5-B042-ADEFFE1C647A}" dt="2024-03-07T19:42:25.227" v="494" actId="26606"/>
          <ac:spMkLst>
            <pc:docMk/>
            <pc:sldMk cId="3310327669" sldId="261"/>
            <ac:spMk id="13" creationId="{9A0D773F-7A7D-4DBB-9DEA-86BB8B8F4BC8}"/>
          </ac:spMkLst>
        </pc:spChg>
        <pc:spChg chg="add del">
          <ac:chgData name="Lydia Stiles" userId="585c0971-4851-4c0d-b0bc-32e6cfc5e404" providerId="ADAL" clId="{1E31DFF1-3158-40D5-B042-ADEFFE1C647A}" dt="2024-03-07T21:49:01.290" v="629" actId="26606"/>
          <ac:spMkLst>
            <pc:docMk/>
            <pc:sldMk cId="3310327669" sldId="261"/>
            <ac:spMk id="18" creationId="{637B2035-1FCB-439A-B421-095E136C7E07}"/>
          </ac:spMkLst>
        </pc:spChg>
        <pc:spChg chg="add del">
          <ac:chgData name="Lydia Stiles" userId="585c0971-4851-4c0d-b0bc-32e6cfc5e404" providerId="ADAL" clId="{1E31DFF1-3158-40D5-B042-ADEFFE1C647A}" dt="2024-03-07T21:49:01.290" v="629" actId="26606"/>
          <ac:spMkLst>
            <pc:docMk/>
            <pc:sldMk cId="3310327669" sldId="261"/>
            <ac:spMk id="20" creationId="{676D6CDF-C512-4739-B158-55EE955EFA39}"/>
          </ac:spMkLst>
        </pc:spChg>
        <pc:spChg chg="add">
          <ac:chgData name="Lydia Stiles" userId="585c0971-4851-4c0d-b0bc-32e6cfc5e404" providerId="ADAL" clId="{1E31DFF1-3158-40D5-B042-ADEFFE1C647A}" dt="2024-03-07T21:49:01.290" v="629" actId="26606"/>
          <ac:spMkLst>
            <pc:docMk/>
            <pc:sldMk cId="3310327669" sldId="261"/>
            <ac:spMk id="25" creationId="{637B2035-1FCB-439A-B421-095E136C7E07}"/>
          </ac:spMkLst>
        </pc:spChg>
        <pc:spChg chg="add">
          <ac:chgData name="Lydia Stiles" userId="585c0971-4851-4c0d-b0bc-32e6cfc5e404" providerId="ADAL" clId="{1E31DFF1-3158-40D5-B042-ADEFFE1C647A}" dt="2024-03-07T21:49:01.290" v="629" actId="26606"/>
          <ac:spMkLst>
            <pc:docMk/>
            <pc:sldMk cId="3310327669" sldId="261"/>
            <ac:spMk id="27" creationId="{676D6CDF-C512-4739-B158-55EE955EFA39}"/>
          </ac:spMkLst>
        </pc:spChg>
        <pc:picChg chg="del mod ord">
          <ac:chgData name="Lydia Stiles" userId="585c0971-4851-4c0d-b0bc-32e6cfc5e404" providerId="ADAL" clId="{1E31DFF1-3158-40D5-B042-ADEFFE1C647A}" dt="2024-03-07T21:48:24.805" v="625" actId="478"/>
          <ac:picMkLst>
            <pc:docMk/>
            <pc:sldMk cId="3310327669" sldId="261"/>
            <ac:picMk id="4" creationId="{26501DE3-1B18-031D-EA82-8BDAD4E997AF}"/>
          </ac:picMkLst>
        </pc:picChg>
        <pc:picChg chg="add mod">
          <ac:chgData name="Lydia Stiles" userId="585c0971-4851-4c0d-b0bc-32e6cfc5e404" providerId="ADAL" clId="{1E31DFF1-3158-40D5-B042-ADEFFE1C647A}" dt="2024-03-07T21:49:01.290" v="629" actId="26606"/>
          <ac:picMkLst>
            <pc:docMk/>
            <pc:sldMk cId="3310327669" sldId="261"/>
            <ac:picMk id="6" creationId="{9942A724-4302-3EA3-0E94-A1C7940A0469}"/>
          </ac:picMkLst>
        </pc:picChg>
      </pc:sldChg>
      <pc:sldChg chg="addSp delSp modSp mod modTransition setBg">
        <pc:chgData name="Lydia Stiles" userId="585c0971-4851-4c0d-b0bc-32e6cfc5e404" providerId="ADAL" clId="{1E31DFF1-3158-40D5-B042-ADEFFE1C647A}" dt="2024-03-07T23:30:25.906" v="875" actId="1076"/>
        <pc:sldMkLst>
          <pc:docMk/>
          <pc:sldMk cId="489164967" sldId="262"/>
        </pc:sldMkLst>
        <pc:spChg chg="mod">
          <ac:chgData name="Lydia Stiles" userId="585c0971-4851-4c0d-b0bc-32e6cfc5e404" providerId="ADAL" clId="{1E31DFF1-3158-40D5-B042-ADEFFE1C647A}" dt="2024-03-07T21:54:51.576" v="661" actId="1076"/>
          <ac:spMkLst>
            <pc:docMk/>
            <pc:sldMk cId="489164967" sldId="262"/>
            <ac:spMk id="2" creationId="{C9115473-4A08-80AB-13E6-A231B521183B}"/>
          </ac:spMkLst>
        </pc:spChg>
        <pc:spChg chg="add mod">
          <ac:chgData name="Lydia Stiles" userId="585c0971-4851-4c0d-b0bc-32e6cfc5e404" providerId="ADAL" clId="{1E31DFF1-3158-40D5-B042-ADEFFE1C647A}" dt="2024-03-07T23:29:42.540" v="870" actId="2085"/>
          <ac:spMkLst>
            <pc:docMk/>
            <pc:sldMk cId="489164967" sldId="262"/>
            <ac:spMk id="8" creationId="{C3E904A7-6E36-0452-DFC6-C1390BB62D5D}"/>
          </ac:spMkLst>
        </pc:spChg>
        <pc:spChg chg="add mod">
          <ac:chgData name="Lydia Stiles" userId="585c0971-4851-4c0d-b0bc-32e6cfc5e404" providerId="ADAL" clId="{1E31DFF1-3158-40D5-B042-ADEFFE1C647A}" dt="2024-03-07T23:30:25.906" v="875" actId="1076"/>
          <ac:spMkLst>
            <pc:docMk/>
            <pc:sldMk cId="489164967" sldId="262"/>
            <ac:spMk id="10" creationId="{C22C678F-078E-88F3-7FFC-058B245B5162}"/>
          </ac:spMkLst>
        </pc:spChg>
        <pc:grpChg chg="mod">
          <ac:chgData name="Lydia Stiles" userId="585c0971-4851-4c0d-b0bc-32e6cfc5e404" providerId="ADAL" clId="{1E31DFF1-3158-40D5-B042-ADEFFE1C647A}" dt="2024-03-07T19:33:52.986" v="441" actId="1076"/>
          <ac:grpSpMkLst>
            <pc:docMk/>
            <pc:sldMk cId="489164967" sldId="262"/>
            <ac:grpSpMk id="3" creationId="{071153B1-B94A-6315-52F2-94317D99BF03}"/>
          </ac:grpSpMkLst>
        </pc:grpChg>
        <pc:picChg chg="mod">
          <ac:chgData name="Lydia Stiles" userId="585c0971-4851-4c0d-b0bc-32e6cfc5e404" providerId="ADAL" clId="{1E31DFF1-3158-40D5-B042-ADEFFE1C647A}" dt="2024-03-07T23:28:33.727" v="865" actId="1076"/>
          <ac:picMkLst>
            <pc:docMk/>
            <pc:sldMk cId="489164967" sldId="262"/>
            <ac:picMk id="9" creationId="{F6DD9C82-AF7D-4534-DFD5-2360542B283C}"/>
          </ac:picMkLst>
        </pc:picChg>
        <pc:picChg chg="del">
          <ac:chgData name="Lydia Stiles" userId="585c0971-4851-4c0d-b0bc-32e6cfc5e404" providerId="ADAL" clId="{1E31DFF1-3158-40D5-B042-ADEFFE1C647A}" dt="2024-03-07T19:33:46.213" v="440" actId="478"/>
          <ac:picMkLst>
            <pc:docMk/>
            <pc:sldMk cId="489164967" sldId="262"/>
            <ac:picMk id="12" creationId="{64E7C565-6C4E-4CFE-8B40-9F032E8FD5B6}"/>
          </ac:picMkLst>
        </pc:picChg>
        <pc:inkChg chg="add">
          <ac:chgData name="Lydia Stiles" userId="585c0971-4851-4c0d-b0bc-32e6cfc5e404" providerId="ADAL" clId="{1E31DFF1-3158-40D5-B042-ADEFFE1C647A}" dt="2024-03-07T23:28:20.742" v="863" actId="9405"/>
          <ac:inkMkLst>
            <pc:docMk/>
            <pc:sldMk cId="489164967" sldId="262"/>
            <ac:inkMk id="4" creationId="{ADDF83B4-52B8-F04C-6907-D6275D453E91}"/>
          </ac:inkMkLst>
        </pc:inkChg>
        <pc:inkChg chg="add">
          <ac:chgData name="Lydia Stiles" userId="585c0971-4851-4c0d-b0bc-32e6cfc5e404" providerId="ADAL" clId="{1E31DFF1-3158-40D5-B042-ADEFFE1C647A}" dt="2024-03-07T23:28:25.226" v="864" actId="9405"/>
          <ac:inkMkLst>
            <pc:docMk/>
            <pc:sldMk cId="489164967" sldId="262"/>
            <ac:inkMk id="5" creationId="{3B722D42-63A8-B282-2628-B0C0572B8717}"/>
          </ac:inkMkLst>
        </pc:inkChg>
        <pc:inkChg chg="add">
          <ac:chgData name="Lydia Stiles" userId="585c0971-4851-4c0d-b0bc-32e6cfc5e404" providerId="ADAL" clId="{1E31DFF1-3158-40D5-B042-ADEFFE1C647A}" dt="2024-03-07T23:28:46.546" v="866" actId="9405"/>
          <ac:inkMkLst>
            <pc:docMk/>
            <pc:sldMk cId="489164967" sldId="262"/>
            <ac:inkMk id="6" creationId="{50DCA73D-FC64-2FD4-3300-A22915696496}"/>
          </ac:inkMkLst>
        </pc:inkChg>
        <pc:inkChg chg="add">
          <ac:chgData name="Lydia Stiles" userId="585c0971-4851-4c0d-b0bc-32e6cfc5e404" providerId="ADAL" clId="{1E31DFF1-3158-40D5-B042-ADEFFE1C647A}" dt="2024-03-07T23:29:08.989" v="867" actId="9405"/>
          <ac:inkMkLst>
            <pc:docMk/>
            <pc:sldMk cId="489164967" sldId="262"/>
            <ac:inkMk id="7" creationId="{0B66522C-051C-7FD9-CB27-171FE057D706}"/>
          </ac:inkMkLst>
        </pc:inkChg>
      </pc:sldChg>
      <pc:sldChg chg="addSp delSp modSp mod modTransition setBg">
        <pc:chgData name="Lydia Stiles" userId="585c0971-4851-4c0d-b0bc-32e6cfc5e404" providerId="ADAL" clId="{1E31DFF1-3158-40D5-B042-ADEFFE1C647A}" dt="2024-03-07T22:47:06.817" v="817" actId="478"/>
        <pc:sldMkLst>
          <pc:docMk/>
          <pc:sldMk cId="308667816" sldId="263"/>
        </pc:sldMkLst>
        <pc:spChg chg="mod">
          <ac:chgData name="Lydia Stiles" userId="585c0971-4851-4c0d-b0bc-32e6cfc5e404" providerId="ADAL" clId="{1E31DFF1-3158-40D5-B042-ADEFFE1C647A}" dt="2024-03-07T19:39:40.431" v="482" actId="1076"/>
          <ac:spMkLst>
            <pc:docMk/>
            <pc:sldMk cId="308667816" sldId="263"/>
            <ac:spMk id="2" creationId="{A178B29C-149D-9D35-EF2A-564C95049C63}"/>
          </ac:spMkLst>
        </pc:spChg>
        <pc:spChg chg="add del mod">
          <ac:chgData name="Lydia Stiles" userId="585c0971-4851-4c0d-b0bc-32e6cfc5e404" providerId="ADAL" clId="{1E31DFF1-3158-40D5-B042-ADEFFE1C647A}" dt="2024-03-07T22:05:03.204" v="698"/>
          <ac:spMkLst>
            <pc:docMk/>
            <pc:sldMk cId="308667816" sldId="263"/>
            <ac:spMk id="3" creationId="{6F2F7F0F-55F9-89EB-2F95-8935EA90EB91}"/>
          </ac:spMkLst>
        </pc:spChg>
        <pc:spChg chg="add del mod">
          <ac:chgData name="Lydia Stiles" userId="585c0971-4851-4c0d-b0bc-32e6cfc5e404" providerId="ADAL" clId="{1E31DFF1-3158-40D5-B042-ADEFFE1C647A}" dt="2024-03-07T19:38:59.732" v="477" actId="21"/>
          <ac:spMkLst>
            <pc:docMk/>
            <pc:sldMk cId="308667816" sldId="263"/>
            <ac:spMk id="4" creationId="{2C1FDD86-7FDF-D7D4-C0A0-4C14F282386E}"/>
          </ac:spMkLst>
        </pc:spChg>
        <pc:spChg chg="add del mod">
          <ac:chgData name="Lydia Stiles" userId="585c0971-4851-4c0d-b0bc-32e6cfc5e404" providerId="ADAL" clId="{1E31DFF1-3158-40D5-B042-ADEFFE1C647A}" dt="2024-03-07T22:15:37.648" v="776" actId="478"/>
          <ac:spMkLst>
            <pc:docMk/>
            <pc:sldMk cId="308667816" sldId="263"/>
            <ac:spMk id="24" creationId="{FB242CF6-2687-421B-AD6D-87DA5E0AB62B}"/>
          </ac:spMkLst>
        </pc:spChg>
        <pc:spChg chg="add del mod">
          <ac:chgData name="Lydia Stiles" userId="585c0971-4851-4c0d-b0bc-32e6cfc5e404" providerId="ADAL" clId="{1E31DFF1-3158-40D5-B042-ADEFFE1C647A}" dt="2024-03-07T22:10:59.317" v="734"/>
          <ac:spMkLst>
            <pc:docMk/>
            <pc:sldMk cId="308667816" sldId="263"/>
            <ac:spMk id="25" creationId="{389FF84D-E4BA-A639-9232-E342B497EB5A}"/>
          </ac:spMkLst>
        </pc:spChg>
        <pc:spChg chg="add mod">
          <ac:chgData name="Lydia Stiles" userId="585c0971-4851-4c0d-b0bc-32e6cfc5e404" providerId="ADAL" clId="{1E31DFF1-3158-40D5-B042-ADEFFE1C647A}" dt="2024-03-07T22:15:31.436" v="774" actId="1076"/>
          <ac:spMkLst>
            <pc:docMk/>
            <pc:sldMk cId="308667816" sldId="263"/>
            <ac:spMk id="26" creationId="{5E9E9325-8971-09DE-DE27-2AA17F2E7985}"/>
          </ac:spMkLst>
        </pc:spChg>
        <pc:spChg chg="add mod">
          <ac:chgData name="Lydia Stiles" userId="585c0971-4851-4c0d-b0bc-32e6cfc5e404" providerId="ADAL" clId="{1E31DFF1-3158-40D5-B042-ADEFFE1C647A}" dt="2024-03-07T22:46:42.165" v="806" actId="20577"/>
          <ac:spMkLst>
            <pc:docMk/>
            <pc:sldMk cId="308667816" sldId="263"/>
            <ac:spMk id="27" creationId="{60F14E67-7D89-F67A-5DC8-CEDB1FBC8B07}"/>
          </ac:spMkLst>
        </pc:spChg>
        <pc:spChg chg="add mod">
          <ac:chgData name="Lydia Stiles" userId="585c0971-4851-4c0d-b0bc-32e6cfc5e404" providerId="ADAL" clId="{1E31DFF1-3158-40D5-B042-ADEFFE1C647A}" dt="2024-03-07T22:46:44.695" v="808" actId="20577"/>
          <ac:spMkLst>
            <pc:docMk/>
            <pc:sldMk cId="308667816" sldId="263"/>
            <ac:spMk id="28" creationId="{449603A6-942F-7126-A1A0-42643A08625F}"/>
          </ac:spMkLst>
        </pc:spChg>
        <pc:spChg chg="add mod">
          <ac:chgData name="Lydia Stiles" userId="585c0971-4851-4c0d-b0bc-32e6cfc5e404" providerId="ADAL" clId="{1E31DFF1-3158-40D5-B042-ADEFFE1C647A}" dt="2024-03-07T22:46:48.211" v="810" actId="20577"/>
          <ac:spMkLst>
            <pc:docMk/>
            <pc:sldMk cId="308667816" sldId="263"/>
            <ac:spMk id="29" creationId="{CD39C4A8-DF6B-DEBE-8D83-D07719973654}"/>
          </ac:spMkLst>
        </pc:spChg>
        <pc:spChg chg="add mod">
          <ac:chgData name="Lydia Stiles" userId="585c0971-4851-4c0d-b0bc-32e6cfc5e404" providerId="ADAL" clId="{1E31DFF1-3158-40D5-B042-ADEFFE1C647A}" dt="2024-03-07T22:46:50.953" v="812" actId="20577"/>
          <ac:spMkLst>
            <pc:docMk/>
            <pc:sldMk cId="308667816" sldId="263"/>
            <ac:spMk id="30" creationId="{81A99527-1869-7D3B-1F1C-F72DFDB84DF0}"/>
          </ac:spMkLst>
        </pc:spChg>
        <pc:spChg chg="add del mod">
          <ac:chgData name="Lydia Stiles" userId="585c0971-4851-4c0d-b0bc-32e6cfc5e404" providerId="ADAL" clId="{1E31DFF1-3158-40D5-B042-ADEFFE1C647A}" dt="2024-03-07T22:47:06.817" v="817" actId="478"/>
          <ac:spMkLst>
            <pc:docMk/>
            <pc:sldMk cId="308667816" sldId="263"/>
            <ac:spMk id="31" creationId="{8D9818B1-F5DF-EBBE-8200-5B7F7B101965}"/>
          </ac:spMkLst>
        </pc:spChg>
        <pc:spChg chg="add mod">
          <ac:chgData name="Lydia Stiles" userId="585c0971-4851-4c0d-b0bc-32e6cfc5e404" providerId="ADAL" clId="{1E31DFF1-3158-40D5-B042-ADEFFE1C647A}" dt="2024-03-07T22:47:02.211" v="816" actId="20577"/>
          <ac:spMkLst>
            <pc:docMk/>
            <pc:sldMk cId="308667816" sldId="263"/>
            <ac:spMk id="32" creationId="{106711C5-4524-4A17-9F7D-5B2AAE312C47}"/>
          </ac:spMkLst>
        </pc:spChg>
        <pc:spChg chg="add mod">
          <ac:chgData name="Lydia Stiles" userId="585c0971-4851-4c0d-b0bc-32e6cfc5e404" providerId="ADAL" clId="{1E31DFF1-3158-40D5-B042-ADEFFE1C647A}" dt="2024-03-07T22:46:54.847" v="814" actId="20577"/>
          <ac:spMkLst>
            <pc:docMk/>
            <pc:sldMk cId="308667816" sldId="263"/>
            <ac:spMk id="33" creationId="{729E0151-589E-AE75-3C7B-0149340D2082}"/>
          </ac:spMkLst>
        </pc:spChg>
        <pc:picChg chg="mod">
          <ac:chgData name="Lydia Stiles" userId="585c0971-4851-4c0d-b0bc-32e6cfc5e404" providerId="ADAL" clId="{1E31DFF1-3158-40D5-B042-ADEFFE1C647A}" dt="2024-03-07T21:54:34.201" v="659" actId="1076"/>
          <ac:picMkLst>
            <pc:docMk/>
            <pc:sldMk cId="308667816" sldId="263"/>
            <ac:picMk id="4" creationId="{2ACBFF3F-1D5A-6077-99D5-1C3F73485F24}"/>
          </ac:picMkLst>
        </pc:picChg>
        <pc:picChg chg="del mod">
          <ac:chgData name="Lydia Stiles" userId="585c0971-4851-4c0d-b0bc-32e6cfc5e404" providerId="ADAL" clId="{1E31DFF1-3158-40D5-B042-ADEFFE1C647A}" dt="2024-03-07T19:38:43.449" v="474" actId="478"/>
          <ac:picMkLst>
            <pc:docMk/>
            <pc:sldMk cId="308667816" sldId="263"/>
            <ac:picMk id="5" creationId="{B1A03735-433B-EE0C-3D00-F784055201F8}"/>
          </ac:picMkLst>
        </pc:picChg>
        <pc:picChg chg="del mod">
          <ac:chgData name="Lydia Stiles" userId="585c0971-4851-4c0d-b0bc-32e6cfc5e404" providerId="ADAL" clId="{1E31DFF1-3158-40D5-B042-ADEFFE1C647A}" dt="2024-03-07T19:59:06.768" v="584" actId="478"/>
          <ac:picMkLst>
            <pc:docMk/>
            <pc:sldMk cId="308667816" sldId="263"/>
            <ac:picMk id="7" creationId="{DCD93CCF-CF55-88BA-35D7-52D55244594B}"/>
          </ac:picMkLst>
        </pc:picChg>
        <pc:picChg chg="mod">
          <ac:chgData name="Lydia Stiles" userId="585c0971-4851-4c0d-b0bc-32e6cfc5e404" providerId="ADAL" clId="{1E31DFF1-3158-40D5-B042-ADEFFE1C647A}" dt="2024-03-07T22:03:44.282" v="695" actId="1076"/>
          <ac:picMkLst>
            <pc:docMk/>
            <pc:sldMk cId="308667816" sldId="263"/>
            <ac:picMk id="8" creationId="{AC24FC06-7650-2F90-C1BA-D38AC603963A}"/>
          </ac:picMkLst>
        </pc:picChg>
        <pc:picChg chg="add mod">
          <ac:chgData name="Lydia Stiles" userId="585c0971-4851-4c0d-b0bc-32e6cfc5e404" providerId="ADAL" clId="{1E31DFF1-3158-40D5-B042-ADEFFE1C647A}" dt="2024-03-07T21:35:13.106" v="615" actId="14100"/>
          <ac:picMkLst>
            <pc:docMk/>
            <pc:sldMk cId="308667816" sldId="263"/>
            <ac:picMk id="11" creationId="{EEB7D21E-21BC-161F-2601-505747FE3EBC}"/>
          </ac:picMkLst>
        </pc:picChg>
        <pc:inkChg chg="add">
          <ac:chgData name="Lydia Stiles" userId="585c0971-4851-4c0d-b0bc-32e6cfc5e404" providerId="ADAL" clId="{1E31DFF1-3158-40D5-B042-ADEFFE1C647A}" dt="2024-03-07T22:04:21.152" v="696" actId="9405"/>
          <ac:inkMkLst>
            <pc:docMk/>
            <pc:sldMk cId="308667816" sldId="263"/>
            <ac:inkMk id="12" creationId="{3988C3BB-2DBA-39BA-04B0-B57A365B7AC1}"/>
          </ac:inkMkLst>
        </pc:inkChg>
        <pc:inkChg chg="add del">
          <ac:chgData name="Lydia Stiles" userId="585c0971-4851-4c0d-b0bc-32e6cfc5e404" providerId="ADAL" clId="{1E31DFF1-3158-40D5-B042-ADEFFE1C647A}" dt="2024-03-07T22:05:50.310" v="700"/>
          <ac:inkMkLst>
            <pc:docMk/>
            <pc:sldMk cId="308667816" sldId="263"/>
            <ac:inkMk id="13" creationId="{979BD273-B492-DAFB-5CC2-0E662A8505CF}"/>
          </ac:inkMkLst>
        </pc:inkChg>
        <pc:inkChg chg="add">
          <ac:chgData name="Lydia Stiles" userId="585c0971-4851-4c0d-b0bc-32e6cfc5e404" providerId="ADAL" clId="{1E31DFF1-3158-40D5-B042-ADEFFE1C647A}" dt="2024-03-07T22:06:03.188" v="701" actId="9405"/>
          <ac:inkMkLst>
            <pc:docMk/>
            <pc:sldMk cId="308667816" sldId="263"/>
            <ac:inkMk id="14" creationId="{867A9750-7133-7956-A854-2254009761D8}"/>
          </ac:inkMkLst>
        </pc:inkChg>
        <pc:inkChg chg="add">
          <ac:chgData name="Lydia Stiles" userId="585c0971-4851-4c0d-b0bc-32e6cfc5e404" providerId="ADAL" clId="{1E31DFF1-3158-40D5-B042-ADEFFE1C647A}" dt="2024-03-07T22:06:20.247" v="702" actId="9405"/>
          <ac:inkMkLst>
            <pc:docMk/>
            <pc:sldMk cId="308667816" sldId="263"/>
            <ac:inkMk id="15" creationId="{C21BF3C1-B3E2-E244-4BD1-B4B040AC0254}"/>
          </ac:inkMkLst>
        </pc:inkChg>
        <pc:inkChg chg="add">
          <ac:chgData name="Lydia Stiles" userId="585c0971-4851-4c0d-b0bc-32e6cfc5e404" providerId="ADAL" clId="{1E31DFF1-3158-40D5-B042-ADEFFE1C647A}" dt="2024-03-07T22:06:29.878" v="703" actId="9405"/>
          <ac:inkMkLst>
            <pc:docMk/>
            <pc:sldMk cId="308667816" sldId="263"/>
            <ac:inkMk id="16" creationId="{8863E37D-51FD-81CC-0666-B0C86C41497A}"/>
          </ac:inkMkLst>
        </pc:inkChg>
        <pc:inkChg chg="add">
          <ac:chgData name="Lydia Stiles" userId="585c0971-4851-4c0d-b0bc-32e6cfc5e404" providerId="ADAL" clId="{1E31DFF1-3158-40D5-B042-ADEFFE1C647A}" dt="2024-03-07T22:06:48.636" v="704" actId="9405"/>
          <ac:inkMkLst>
            <pc:docMk/>
            <pc:sldMk cId="308667816" sldId="263"/>
            <ac:inkMk id="17" creationId="{A73B3816-85A5-6649-20FD-78795230D84A}"/>
          </ac:inkMkLst>
        </pc:inkChg>
        <pc:inkChg chg="add del">
          <ac:chgData name="Lydia Stiles" userId="585c0971-4851-4c0d-b0bc-32e6cfc5e404" providerId="ADAL" clId="{1E31DFF1-3158-40D5-B042-ADEFFE1C647A}" dt="2024-03-07T22:07:37.259" v="706"/>
          <ac:inkMkLst>
            <pc:docMk/>
            <pc:sldMk cId="308667816" sldId="263"/>
            <ac:inkMk id="18" creationId="{ADAB5530-B917-5B4A-7EE9-DCBB36124E85}"/>
          </ac:inkMkLst>
        </pc:inkChg>
        <pc:inkChg chg="add del">
          <ac:chgData name="Lydia Stiles" userId="585c0971-4851-4c0d-b0bc-32e6cfc5e404" providerId="ADAL" clId="{1E31DFF1-3158-40D5-B042-ADEFFE1C647A}" dt="2024-03-07T22:07:55.520" v="708"/>
          <ac:inkMkLst>
            <pc:docMk/>
            <pc:sldMk cId="308667816" sldId="263"/>
            <ac:inkMk id="19" creationId="{0F7B92C9-08B9-7000-AD68-D385F623B32B}"/>
          </ac:inkMkLst>
        </pc:inkChg>
        <pc:inkChg chg="add del">
          <ac:chgData name="Lydia Stiles" userId="585c0971-4851-4c0d-b0bc-32e6cfc5e404" providerId="ADAL" clId="{1E31DFF1-3158-40D5-B042-ADEFFE1C647A}" dt="2024-03-07T22:08:29.056" v="712"/>
          <ac:inkMkLst>
            <pc:docMk/>
            <pc:sldMk cId="308667816" sldId="263"/>
            <ac:inkMk id="20" creationId="{3F69276B-3BAF-F56E-9689-6F26701372F0}"/>
          </ac:inkMkLst>
        </pc:inkChg>
        <pc:inkChg chg="add">
          <ac:chgData name="Lydia Stiles" userId="585c0971-4851-4c0d-b0bc-32e6cfc5e404" providerId="ADAL" clId="{1E31DFF1-3158-40D5-B042-ADEFFE1C647A}" dt="2024-03-07T22:08:11.112" v="710" actId="9405"/>
          <ac:inkMkLst>
            <pc:docMk/>
            <pc:sldMk cId="308667816" sldId="263"/>
            <ac:inkMk id="21" creationId="{FEE10FB5-3DE3-DD5C-9842-958E3D92440C}"/>
          </ac:inkMkLst>
        </pc:inkChg>
        <pc:inkChg chg="add">
          <ac:chgData name="Lydia Stiles" userId="585c0971-4851-4c0d-b0bc-32e6cfc5e404" providerId="ADAL" clId="{1E31DFF1-3158-40D5-B042-ADEFFE1C647A}" dt="2024-03-07T22:08:26.351" v="711" actId="9405"/>
          <ac:inkMkLst>
            <pc:docMk/>
            <pc:sldMk cId="308667816" sldId="263"/>
            <ac:inkMk id="22" creationId="{67D76295-E519-1EA8-2F6F-33185D094445}"/>
          </ac:inkMkLst>
        </pc:inkChg>
        <pc:inkChg chg="add">
          <ac:chgData name="Lydia Stiles" userId="585c0971-4851-4c0d-b0bc-32e6cfc5e404" providerId="ADAL" clId="{1E31DFF1-3158-40D5-B042-ADEFFE1C647A}" dt="2024-03-07T22:08:47.436" v="713" actId="9405"/>
          <ac:inkMkLst>
            <pc:docMk/>
            <pc:sldMk cId="308667816" sldId="263"/>
            <ac:inkMk id="23" creationId="{CC29E8CE-E11C-3D38-BBE3-BB1E35920DCE}"/>
          </ac:inkMkLst>
        </pc:inkChg>
        <pc:cxnChg chg="add mod">
          <ac:chgData name="Lydia Stiles" userId="585c0971-4851-4c0d-b0bc-32e6cfc5e404" providerId="ADAL" clId="{1E31DFF1-3158-40D5-B042-ADEFFE1C647A}" dt="2024-03-07T22:02:41.182" v="688" actId="1076"/>
          <ac:cxnSpMkLst>
            <pc:docMk/>
            <pc:sldMk cId="308667816" sldId="263"/>
            <ac:cxnSpMk id="6" creationId="{1214D367-C485-6F01-ADE1-9E472935F9B0}"/>
          </ac:cxnSpMkLst>
        </pc:cxnChg>
        <pc:cxnChg chg="add">
          <ac:chgData name="Lydia Stiles" userId="585c0971-4851-4c0d-b0bc-32e6cfc5e404" providerId="ADAL" clId="{1E31DFF1-3158-40D5-B042-ADEFFE1C647A}" dt="2024-03-07T22:03:06.902" v="690" actId="11529"/>
          <ac:cxnSpMkLst>
            <pc:docMk/>
            <pc:sldMk cId="308667816" sldId="263"/>
            <ac:cxnSpMk id="9" creationId="{6A52759D-F716-94AB-D28A-98F272430818}"/>
          </ac:cxnSpMkLst>
        </pc:cxnChg>
        <pc:cxnChg chg="add mod">
          <ac:chgData name="Lydia Stiles" userId="585c0971-4851-4c0d-b0bc-32e6cfc5e404" providerId="ADAL" clId="{1E31DFF1-3158-40D5-B042-ADEFFE1C647A}" dt="2024-03-07T22:03:31.803" v="693" actId="13822"/>
          <ac:cxnSpMkLst>
            <pc:docMk/>
            <pc:sldMk cId="308667816" sldId="263"/>
            <ac:cxnSpMk id="11" creationId="{83B25636-EC80-37E4-7EBC-B83FD5B635AC}"/>
          </ac:cxnSpMkLst>
        </pc:cxnChg>
      </pc:sldChg>
      <pc:sldChg chg="addSp modSp mod 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600681470" sldId="264"/>
        </pc:sldMkLst>
        <pc:spChg chg="mod">
          <ac:chgData name="Lydia Stiles" userId="585c0971-4851-4c0d-b0bc-32e6cfc5e404" providerId="ADAL" clId="{1E31DFF1-3158-40D5-B042-ADEFFE1C647A}" dt="2024-03-07T19:47:54.518" v="526" actId="26606"/>
          <ac:spMkLst>
            <pc:docMk/>
            <pc:sldMk cId="600681470" sldId="264"/>
            <ac:spMk id="2" creationId="{8536FAB8-622E-635C-994C-B3DE664A227A}"/>
          </ac:spMkLst>
        </pc:spChg>
        <pc:spChg chg="mod">
          <ac:chgData name="Lydia Stiles" userId="585c0971-4851-4c0d-b0bc-32e6cfc5e404" providerId="ADAL" clId="{1E31DFF1-3158-40D5-B042-ADEFFE1C647A}" dt="2024-03-07T19:49:24.981" v="538" actId="255"/>
          <ac:spMkLst>
            <pc:docMk/>
            <pc:sldMk cId="600681470" sldId="264"/>
            <ac:spMk id="3" creationId="{1CFB6371-7E87-A2EE-9DDC-1DE59A912CCD}"/>
          </ac:spMkLst>
        </pc:spChg>
        <pc:spChg chg="add">
          <ac:chgData name="Lydia Stiles" userId="585c0971-4851-4c0d-b0bc-32e6cfc5e404" providerId="ADAL" clId="{1E31DFF1-3158-40D5-B042-ADEFFE1C647A}" dt="2024-03-07T19:47:54.518" v="526" actId="26606"/>
          <ac:spMkLst>
            <pc:docMk/>
            <pc:sldMk cId="600681470" sldId="264"/>
            <ac:spMk id="21" creationId="{131BAD53-4E89-4F62-BBB7-26359763ED39}"/>
          </ac:spMkLst>
        </pc:spChg>
        <pc:spChg chg="add">
          <ac:chgData name="Lydia Stiles" userId="585c0971-4851-4c0d-b0bc-32e6cfc5e404" providerId="ADAL" clId="{1E31DFF1-3158-40D5-B042-ADEFFE1C647A}" dt="2024-03-07T19:47:54.518" v="526" actId="26606"/>
          <ac:spMkLst>
            <pc:docMk/>
            <pc:sldMk cId="600681470" sldId="264"/>
            <ac:spMk id="23" creationId="{62756DA2-40EB-4C6F-B962-5822FFB54FB6}"/>
          </ac:spMkLst>
        </pc:spChg>
        <pc:grpChg chg="add mod">
          <ac:chgData name="Lydia Stiles" userId="585c0971-4851-4c0d-b0bc-32e6cfc5e404" providerId="ADAL" clId="{1E31DFF1-3158-40D5-B042-ADEFFE1C647A}" dt="2024-03-07T21:41:55.733" v="620" actId="14861"/>
          <ac:grpSpMkLst>
            <pc:docMk/>
            <pc:sldMk cId="600681470" sldId="264"/>
            <ac:grpSpMk id="5" creationId="{C61EB454-F101-C493-299D-76EC20692A10}"/>
          </ac:grpSpMkLst>
        </pc:grpChg>
      </pc:sldChg>
      <pc:sldChg chg="addSp delSp modSp mod modTransition setBg">
        <pc:chgData name="Lydia Stiles" userId="585c0971-4851-4c0d-b0bc-32e6cfc5e404" providerId="ADAL" clId="{1E31DFF1-3158-40D5-B042-ADEFFE1C647A}" dt="2024-03-07T23:27:31.174" v="862"/>
        <pc:sldMkLst>
          <pc:docMk/>
          <pc:sldMk cId="2329756003" sldId="265"/>
        </pc:sldMkLst>
        <pc:spChg chg="mod">
          <ac:chgData name="Lydia Stiles" userId="585c0971-4851-4c0d-b0bc-32e6cfc5e404" providerId="ADAL" clId="{1E31DFF1-3158-40D5-B042-ADEFFE1C647A}" dt="2024-03-06T20:08:07.855" v="6" actId="20577"/>
          <ac:spMkLst>
            <pc:docMk/>
            <pc:sldMk cId="2329756003" sldId="265"/>
            <ac:spMk id="2" creationId="{8DC393EB-A177-4EB5-F4B3-DCB97CEE1A00}"/>
          </ac:spMkLst>
        </pc:spChg>
        <pc:spChg chg="add mod">
          <ac:chgData name="Lydia Stiles" userId="585c0971-4851-4c0d-b0bc-32e6cfc5e404" providerId="ADAL" clId="{1E31DFF1-3158-40D5-B042-ADEFFE1C647A}" dt="2024-03-07T23:18:30.237" v="827" actId="1076"/>
          <ac:spMkLst>
            <pc:docMk/>
            <pc:sldMk cId="2329756003" sldId="265"/>
            <ac:spMk id="41" creationId="{DC0B5621-F6D4-8F78-FAF8-6080FDFA499C}"/>
          </ac:spMkLst>
        </pc:spChg>
        <pc:spChg chg="add del mod">
          <ac:chgData name="Lydia Stiles" userId="585c0971-4851-4c0d-b0bc-32e6cfc5e404" providerId="ADAL" clId="{1E31DFF1-3158-40D5-B042-ADEFFE1C647A}" dt="2024-03-07T23:27:31.174" v="862"/>
          <ac:spMkLst>
            <pc:docMk/>
            <pc:sldMk cId="2329756003" sldId="265"/>
            <ac:spMk id="51" creationId="{2A166FD0-2D03-DFBA-AF52-385BF2280B26}"/>
          </ac:spMkLst>
        </pc:spChg>
        <pc:spChg chg="add del mod">
          <ac:chgData name="Lydia Stiles" userId="585c0971-4851-4c0d-b0bc-32e6cfc5e404" providerId="ADAL" clId="{1E31DFF1-3158-40D5-B042-ADEFFE1C647A}" dt="2024-03-07T23:27:31.174" v="860"/>
          <ac:spMkLst>
            <pc:docMk/>
            <pc:sldMk cId="2329756003" sldId="265"/>
            <ac:spMk id="52" creationId="{9304574D-4E4D-7FC6-3A0B-BB0D2F83F88D}"/>
          </ac:spMkLst>
        </pc:spChg>
        <pc:spChg chg="add mod">
          <ac:chgData name="Lydia Stiles" userId="585c0971-4851-4c0d-b0bc-32e6cfc5e404" providerId="ADAL" clId="{1E31DFF1-3158-40D5-B042-ADEFFE1C647A}" dt="2024-03-07T23:22:21.209" v="856" actId="1076"/>
          <ac:spMkLst>
            <pc:docMk/>
            <pc:sldMk cId="2329756003" sldId="265"/>
            <ac:spMk id="53" creationId="{D8088523-AA3A-AEC4-415F-21A6F17D6856}"/>
          </ac:spMkLst>
        </pc:spChg>
        <pc:picChg chg="mod">
          <ac:chgData name="Lydia Stiles" userId="585c0971-4851-4c0d-b0bc-32e6cfc5e404" providerId="ADAL" clId="{1E31DFF1-3158-40D5-B042-ADEFFE1C647A}" dt="2024-03-07T23:21:11.018" v="849" actId="1076"/>
          <ac:picMkLst>
            <pc:docMk/>
            <pc:sldMk cId="2329756003" sldId="265"/>
            <ac:picMk id="7" creationId="{FA0D1D8E-B546-321D-1EAB-859DD9EF6786}"/>
          </ac:picMkLst>
        </pc:picChg>
        <pc:picChg chg="mod">
          <ac:chgData name="Lydia Stiles" userId="585c0971-4851-4c0d-b0bc-32e6cfc5e404" providerId="ADAL" clId="{1E31DFF1-3158-40D5-B042-ADEFFE1C647A}" dt="2024-03-07T21:53:05.987" v="656" actId="1038"/>
          <ac:picMkLst>
            <pc:docMk/>
            <pc:sldMk cId="2329756003" sldId="265"/>
            <ac:picMk id="9" creationId="{29FADD91-F523-7CAB-C8D8-15D81AE0C959}"/>
          </ac:picMkLst>
        </pc:picChg>
      </pc:sldChg>
      <pc:sldChg chg="modSp mod 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1949460548" sldId="266"/>
        </pc:sldMkLst>
        <pc:spChg chg="mod">
          <ac:chgData name="Lydia Stiles" userId="585c0971-4851-4c0d-b0bc-32e6cfc5e404" providerId="ADAL" clId="{1E31DFF1-3158-40D5-B042-ADEFFE1C647A}" dt="2024-03-07T21:51:18.918" v="644" actId="1076"/>
          <ac:spMkLst>
            <pc:docMk/>
            <pc:sldMk cId="1949460548" sldId="266"/>
            <ac:spMk id="2" creationId="{E57B5588-5FDB-967B-EF25-FD0DA6B6CD3C}"/>
          </ac:spMkLst>
        </pc:spChg>
        <pc:picChg chg="mod">
          <ac:chgData name="Lydia Stiles" userId="585c0971-4851-4c0d-b0bc-32e6cfc5e404" providerId="ADAL" clId="{1E31DFF1-3158-40D5-B042-ADEFFE1C647A}" dt="2024-03-06T20:09:19.497" v="22" actId="14100"/>
          <ac:picMkLst>
            <pc:docMk/>
            <pc:sldMk cId="1949460548" sldId="266"/>
            <ac:picMk id="4" creationId="{69836F71-6869-4635-135D-BDF41F0C578C}"/>
          </ac:picMkLst>
        </pc:picChg>
        <pc:picChg chg="mod">
          <ac:chgData name="Lydia Stiles" userId="585c0971-4851-4c0d-b0bc-32e6cfc5e404" providerId="ADAL" clId="{1E31DFF1-3158-40D5-B042-ADEFFE1C647A}" dt="2024-03-07T21:53:27.204" v="657" actId="1076"/>
          <ac:picMkLst>
            <pc:docMk/>
            <pc:sldMk cId="1949460548" sldId="266"/>
            <ac:picMk id="7" creationId="{98E4D769-2831-3CD4-089B-4C210BDCC16F}"/>
          </ac:picMkLst>
        </pc:picChg>
        <pc:picChg chg="mod">
          <ac:chgData name="Lydia Stiles" userId="585c0971-4851-4c0d-b0bc-32e6cfc5e404" providerId="ADAL" clId="{1E31DFF1-3158-40D5-B042-ADEFFE1C647A}" dt="2024-03-07T21:50:39.859" v="642" actId="14100"/>
          <ac:picMkLst>
            <pc:docMk/>
            <pc:sldMk cId="1949460548" sldId="266"/>
            <ac:picMk id="9" creationId="{F070E9A7-5F51-3059-8E78-9D6A0EB1C4E9}"/>
          </ac:picMkLst>
        </pc:picChg>
      </pc:sldChg>
      <pc:sldChg chg="addSp delSp modSp mod 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240824965" sldId="267"/>
        </pc:sldMkLst>
        <pc:spChg chg="mod">
          <ac:chgData name="Lydia Stiles" userId="585c0971-4851-4c0d-b0bc-32e6cfc5e404" providerId="ADAL" clId="{1E31DFF1-3158-40D5-B042-ADEFFE1C647A}" dt="2024-03-06T20:24:04.317" v="255" actId="2711"/>
          <ac:spMkLst>
            <pc:docMk/>
            <pc:sldMk cId="240824965" sldId="267"/>
            <ac:spMk id="2" creationId="{37F7A826-E54C-7353-4B65-A3AA29EE39BC}"/>
          </ac:spMkLst>
        </pc:spChg>
        <pc:spChg chg="mod">
          <ac:chgData name="Lydia Stiles" userId="585c0971-4851-4c0d-b0bc-32e6cfc5e404" providerId="ADAL" clId="{1E31DFF1-3158-40D5-B042-ADEFFE1C647A}" dt="2024-03-06T20:42:58.024" v="298" actId="20577"/>
          <ac:spMkLst>
            <pc:docMk/>
            <pc:sldMk cId="240824965" sldId="267"/>
            <ac:spMk id="3" creationId="{AF7930A3-517F-F753-C3FB-7426884A6F7C}"/>
          </ac:spMkLst>
        </pc:spChg>
        <pc:spChg chg="add del">
          <ac:chgData name="Lydia Stiles" userId="585c0971-4851-4c0d-b0bc-32e6cfc5e404" providerId="ADAL" clId="{1E31DFF1-3158-40D5-B042-ADEFFE1C647A}" dt="2024-03-06T20:23:44.874" v="251" actId="26606"/>
          <ac:spMkLst>
            <pc:docMk/>
            <pc:sldMk cId="240824965" sldId="267"/>
            <ac:spMk id="11" creationId="{61293230-B0F6-45B1-96D1-13D18E242995}"/>
          </ac:spMkLst>
        </pc:spChg>
        <pc:spChg chg="add del">
          <ac:chgData name="Lydia Stiles" userId="585c0971-4851-4c0d-b0bc-32e6cfc5e404" providerId="ADAL" clId="{1E31DFF1-3158-40D5-B042-ADEFFE1C647A}" dt="2024-03-06T20:23:44.874" v="251" actId="26606"/>
          <ac:spMkLst>
            <pc:docMk/>
            <pc:sldMk cId="240824965" sldId="267"/>
            <ac:spMk id="13" creationId="{627FF48C-AF46-4D52-998F-ED0BDDEEF2E1}"/>
          </ac:spMkLst>
        </pc:spChg>
        <pc:spChg chg="add">
          <ac:chgData name="Lydia Stiles" userId="585c0971-4851-4c0d-b0bc-32e6cfc5e404" providerId="ADAL" clId="{1E31DFF1-3158-40D5-B042-ADEFFE1C647A}" dt="2024-03-06T20:23:44.878" v="252" actId="26606"/>
          <ac:spMkLst>
            <pc:docMk/>
            <pc:sldMk cId="240824965" sldId="267"/>
            <ac:spMk id="15" creationId="{61293230-B0F6-45B1-96D1-13D18E242995}"/>
          </ac:spMkLst>
        </pc:spChg>
        <pc:spChg chg="add">
          <ac:chgData name="Lydia Stiles" userId="585c0971-4851-4c0d-b0bc-32e6cfc5e404" providerId="ADAL" clId="{1E31DFF1-3158-40D5-B042-ADEFFE1C647A}" dt="2024-03-06T20:23:44.878" v="252" actId="26606"/>
          <ac:spMkLst>
            <pc:docMk/>
            <pc:sldMk cId="240824965" sldId="267"/>
            <ac:spMk id="16" creationId="{DB74BAD7-F0FC-4719-A31F-1ABDB62116DA}"/>
          </ac:spMkLst>
        </pc:spChg>
        <pc:picChg chg="mod">
          <ac:chgData name="Lydia Stiles" userId="585c0971-4851-4c0d-b0bc-32e6cfc5e404" providerId="ADAL" clId="{1E31DFF1-3158-40D5-B042-ADEFFE1C647A}" dt="2024-03-07T21:56:33.138" v="669" actId="1076"/>
          <ac:picMkLst>
            <pc:docMk/>
            <pc:sldMk cId="240824965" sldId="267"/>
            <ac:picMk id="5" creationId="{CC582254-300E-A3FB-F258-A60A47781952}"/>
          </ac:picMkLst>
        </pc:picChg>
        <pc:picChg chg="mod">
          <ac:chgData name="Lydia Stiles" userId="585c0971-4851-4c0d-b0bc-32e6cfc5e404" providerId="ADAL" clId="{1E31DFF1-3158-40D5-B042-ADEFFE1C647A}" dt="2024-03-07T21:56:29.544" v="668" actId="1076"/>
          <ac:picMkLst>
            <pc:docMk/>
            <pc:sldMk cId="240824965" sldId="267"/>
            <ac:picMk id="6" creationId="{71808AD9-B67A-2A15-B8D6-06BA2AEC0ADE}"/>
          </ac:picMkLst>
        </pc:picChg>
      </pc:sldChg>
      <pc:sldChg chg="modTransition setBg">
        <pc:chgData name="Lydia Stiles" userId="585c0971-4851-4c0d-b0bc-32e6cfc5e404" providerId="ADAL" clId="{1E31DFF1-3158-40D5-B042-ADEFFE1C647A}" dt="2024-03-07T21:57:23.238" v="671"/>
        <pc:sldMkLst>
          <pc:docMk/>
          <pc:sldMk cId="2613888660" sldId="268"/>
        </pc:sldMkLst>
      </pc:sldChg>
      <pc:sldMasterChg chg="setBg modSldLayout">
        <pc:chgData name="Lydia Stiles" userId="585c0971-4851-4c0d-b0bc-32e6cfc5e404" providerId="ADAL" clId="{1E31DFF1-3158-40D5-B042-ADEFFE1C647A}" dt="2024-03-07T21:57:23.238" v="671"/>
        <pc:sldMasterMkLst>
          <pc:docMk/>
          <pc:sldMasterMk cId="1901338929" sldId="2147483648"/>
        </pc:sldMasterMkLst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3327886024" sldId="2147483649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1381113479" sldId="2147483650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2081002138" sldId="2147483651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3968537924" sldId="2147483652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2329887669" sldId="2147483653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40922518" sldId="2147483654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1434172457" sldId="2147483655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4071564618" sldId="2147483656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1498373444" sldId="2147483657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44092594" sldId="2147483658"/>
          </pc:sldLayoutMkLst>
        </pc:sldLayoutChg>
        <pc:sldLayoutChg chg="setBg">
          <pc:chgData name="Lydia Stiles" userId="585c0971-4851-4c0d-b0bc-32e6cfc5e404" providerId="ADAL" clId="{1E31DFF1-3158-40D5-B042-ADEFFE1C647A}" dt="2024-03-07T21:57:23.238" v="671"/>
          <pc:sldLayoutMkLst>
            <pc:docMk/>
            <pc:sldMasterMk cId="1901338929" sldId="2147483648"/>
            <pc:sldLayoutMk cId="3486039427" sldId="2147483659"/>
          </pc:sldLayoutMkLst>
        </pc:sldLayoutChg>
      </pc:sldMasterChg>
    </pc:docChg>
  </pc:docChgLst>
  <pc:docChgLst>
    <pc:chgData name="Lydia Stiles" userId="S::lstiles@csustan.edu::585c0971-4851-4c0d-b0bc-32e6cfc5e404" providerId="AD" clId="Web-{9B86AF79-3244-AD14-D930-4BE982253FF4}"/>
    <pc:docChg chg="addSld modSld">
      <pc:chgData name="Lydia Stiles" userId="S::lstiles@csustan.edu::585c0971-4851-4c0d-b0bc-32e6cfc5e404" providerId="AD" clId="Web-{9B86AF79-3244-AD14-D930-4BE982253FF4}" dt="2024-03-06T13:43:53.147" v="26" actId="20577"/>
      <pc:docMkLst>
        <pc:docMk/>
      </pc:docMkLst>
      <pc:sldChg chg="addSp delSp">
        <pc:chgData name="Lydia Stiles" userId="S::lstiles@csustan.edu::585c0971-4851-4c0d-b0bc-32e6cfc5e404" providerId="AD" clId="Web-{9B86AF79-3244-AD14-D930-4BE982253FF4}" dt="2024-03-06T13:30:56.504" v="3"/>
        <pc:sldMkLst>
          <pc:docMk/>
          <pc:sldMk cId="3310327669" sldId="261"/>
        </pc:sldMkLst>
        <pc:spChg chg="add del">
          <ac:chgData name="Lydia Stiles" userId="S::lstiles@csustan.edu::585c0971-4851-4c0d-b0bc-32e6cfc5e404" providerId="AD" clId="Web-{9B86AF79-3244-AD14-D930-4BE982253FF4}" dt="2024-03-06T13:30:56.504" v="3"/>
          <ac:spMkLst>
            <pc:docMk/>
            <pc:sldMk cId="3310327669" sldId="261"/>
            <ac:spMk id="3" creationId="{03A2A018-3A6F-9878-8021-E0DE88FCF3DA}"/>
          </ac:spMkLst>
        </pc:spChg>
      </pc:sldChg>
      <pc:sldChg chg="addSp delSp modSp new">
        <pc:chgData name="Lydia Stiles" userId="S::lstiles@csustan.edu::585c0971-4851-4c0d-b0bc-32e6cfc5e404" providerId="AD" clId="Web-{9B86AF79-3244-AD14-D930-4BE982253FF4}" dt="2024-03-06T13:36:20.861" v="19" actId="14100"/>
        <pc:sldMkLst>
          <pc:docMk/>
          <pc:sldMk cId="2329756003" sldId="265"/>
        </pc:sldMkLst>
        <pc:spChg chg="mod">
          <ac:chgData name="Lydia Stiles" userId="S::lstiles@csustan.edu::585c0971-4851-4c0d-b0bc-32e6cfc5e404" providerId="AD" clId="Web-{9B86AF79-3244-AD14-D930-4BE982253FF4}" dt="2024-03-06T13:31:41.897" v="15" actId="20577"/>
          <ac:spMkLst>
            <pc:docMk/>
            <pc:sldMk cId="2329756003" sldId="265"/>
            <ac:spMk id="2" creationId="{8DC393EB-A177-4EB5-F4B3-DCB97CEE1A00}"/>
          </ac:spMkLst>
        </pc:spChg>
        <pc:spChg chg="del">
          <ac:chgData name="Lydia Stiles" userId="S::lstiles@csustan.edu::585c0971-4851-4c0d-b0bc-32e6cfc5e404" providerId="AD" clId="Web-{9B86AF79-3244-AD14-D930-4BE982253FF4}" dt="2024-03-06T13:36:07.438" v="16"/>
          <ac:spMkLst>
            <pc:docMk/>
            <pc:sldMk cId="2329756003" sldId="265"/>
            <ac:spMk id="3" creationId="{04B453D1-744E-F692-BAF2-081E4B33C28F}"/>
          </ac:spMkLst>
        </pc:spChg>
        <pc:picChg chg="add mod ord">
          <ac:chgData name="Lydia Stiles" userId="S::lstiles@csustan.edu::585c0971-4851-4c0d-b0bc-32e6cfc5e404" providerId="AD" clId="Web-{9B86AF79-3244-AD14-D930-4BE982253FF4}" dt="2024-03-06T13:36:20.861" v="19" actId="14100"/>
          <ac:picMkLst>
            <pc:docMk/>
            <pc:sldMk cId="2329756003" sldId="265"/>
            <ac:picMk id="4" creationId="{046A93C5-4CF9-F75E-6E20-C4321807428A}"/>
          </ac:picMkLst>
        </pc:picChg>
      </pc:sldChg>
      <pc:sldChg chg="addSp delSp modSp new">
        <pc:chgData name="Lydia Stiles" userId="S::lstiles@csustan.edu::585c0971-4851-4c0d-b0bc-32e6cfc5e404" providerId="AD" clId="Web-{9B86AF79-3244-AD14-D930-4BE982253FF4}" dt="2024-03-06T13:43:53.147" v="26" actId="20577"/>
        <pc:sldMkLst>
          <pc:docMk/>
          <pc:sldMk cId="1949460548" sldId="266"/>
        </pc:sldMkLst>
        <pc:spChg chg="mod">
          <ac:chgData name="Lydia Stiles" userId="S::lstiles@csustan.edu::585c0971-4851-4c0d-b0bc-32e6cfc5e404" providerId="AD" clId="Web-{9B86AF79-3244-AD14-D930-4BE982253FF4}" dt="2024-03-06T13:43:53.147" v="26" actId="20577"/>
          <ac:spMkLst>
            <pc:docMk/>
            <pc:sldMk cId="1949460548" sldId="266"/>
            <ac:spMk id="2" creationId="{E57B5588-5FDB-967B-EF25-FD0DA6B6CD3C}"/>
          </ac:spMkLst>
        </pc:spChg>
        <pc:spChg chg="del">
          <ac:chgData name="Lydia Stiles" userId="S::lstiles@csustan.edu::585c0971-4851-4c0d-b0bc-32e6cfc5e404" providerId="AD" clId="Web-{9B86AF79-3244-AD14-D930-4BE982253FF4}" dt="2024-03-06T13:37:58.849" v="20"/>
          <ac:spMkLst>
            <pc:docMk/>
            <pc:sldMk cId="1949460548" sldId="266"/>
            <ac:spMk id="3" creationId="{9DA45099-0F71-45A1-951F-5092A56EA6F6}"/>
          </ac:spMkLst>
        </pc:spChg>
        <pc:picChg chg="add mod ord">
          <ac:chgData name="Lydia Stiles" userId="S::lstiles@csustan.edu::585c0971-4851-4c0d-b0bc-32e6cfc5e404" providerId="AD" clId="Web-{9B86AF79-3244-AD14-D930-4BE982253FF4}" dt="2024-03-06T13:37:59.255" v="23" actId="14100"/>
          <ac:picMkLst>
            <pc:docMk/>
            <pc:sldMk cId="1949460548" sldId="266"/>
            <ac:picMk id="4" creationId="{69836F71-6869-4635-135D-BDF41F0C578C}"/>
          </ac:picMkLst>
        </pc:picChg>
      </pc:sldChg>
    </pc:docChg>
  </pc:docChgLst>
  <pc:docChgLst>
    <pc:chgData name="Lydia Stiles" userId="585c0971-4851-4c0d-b0bc-32e6cfc5e404" providerId="ADAL" clId="{C93714AA-DF8A-4E99-9AC6-703083D4F91B}"/>
    <pc:docChg chg="custSel addSld modSld">
      <pc:chgData name="Lydia Stiles" userId="585c0971-4851-4c0d-b0bc-32e6cfc5e404" providerId="ADAL" clId="{C93714AA-DF8A-4E99-9AC6-703083D4F91B}" dt="2024-02-29T22:40:49.841" v="38" actId="680"/>
      <pc:docMkLst>
        <pc:docMk/>
      </pc:docMkLst>
      <pc:sldChg chg="modSp mod">
        <pc:chgData name="Lydia Stiles" userId="585c0971-4851-4c0d-b0bc-32e6cfc5e404" providerId="ADAL" clId="{C93714AA-DF8A-4E99-9AC6-703083D4F91B}" dt="2024-02-29T22:40:37.425" v="37" actId="2711"/>
        <pc:sldMkLst>
          <pc:docMk/>
          <pc:sldMk cId="2985804764" sldId="256"/>
        </pc:sldMkLst>
        <pc:spChg chg="mod">
          <ac:chgData name="Lydia Stiles" userId="585c0971-4851-4c0d-b0bc-32e6cfc5e404" providerId="ADAL" clId="{C93714AA-DF8A-4E99-9AC6-703083D4F91B}" dt="2024-02-29T22:40:04.198" v="36" actId="1076"/>
          <ac:spMkLst>
            <pc:docMk/>
            <pc:sldMk cId="2985804764" sldId="256"/>
            <ac:spMk id="2" creationId="{3455BE1E-C85A-DEDB-38C4-6DA00DF8C9D1}"/>
          </ac:spMkLst>
        </pc:spChg>
        <pc:spChg chg="mod">
          <ac:chgData name="Lydia Stiles" userId="585c0971-4851-4c0d-b0bc-32e6cfc5e404" providerId="ADAL" clId="{C93714AA-DF8A-4E99-9AC6-703083D4F91B}" dt="2024-02-29T22:40:37.425" v="37" actId="2711"/>
          <ac:spMkLst>
            <pc:docMk/>
            <pc:sldMk cId="2985804764" sldId="256"/>
            <ac:spMk id="3" creationId="{008D4FCD-02AB-3E2D-DB22-3450DA7433F1}"/>
          </ac:spMkLst>
        </pc:spChg>
      </pc:sldChg>
      <pc:sldChg chg="new">
        <pc:chgData name="Lydia Stiles" userId="585c0971-4851-4c0d-b0bc-32e6cfc5e404" providerId="ADAL" clId="{C93714AA-DF8A-4E99-9AC6-703083D4F91B}" dt="2024-02-29T22:40:49.841" v="38" actId="680"/>
        <pc:sldMkLst>
          <pc:docMk/>
          <pc:sldMk cId="774495409" sldId="25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368EB-004A-4126-BC3C-A10BA36001D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4D55BA-2722-432E-98F3-BABD2A7F8F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In 2010, a sea sponge from the order </a:t>
          </a:r>
          <a:r>
            <a:rPr lang="en-US" sz="2000" b="0" i="0" err="1">
              <a:latin typeface="Times New Roman" panose="02020603050405020304" pitchFamily="18" charset="0"/>
              <a:cs typeface="Times New Roman" panose="02020603050405020304" pitchFamily="18" charset="0"/>
            </a:rPr>
            <a:t>Verongida</a:t>
          </a: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000" b="0" i="1" err="1">
              <a:latin typeface="Times New Roman" panose="02020603050405020304" pitchFamily="18" charset="0"/>
              <a:cs typeface="Times New Roman" panose="02020603050405020304" pitchFamily="18" charset="0"/>
            </a:rPr>
            <a:t>Hexadella</a:t>
          </a: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 genus), was collected in Indonesia</a:t>
          </a:r>
          <a:r>
            <a:rPr lang="en-US" sz="20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D135FD-252B-4595-ACD2-1C566117BDD4}" type="parTrans" cxnId="{6A7E684A-4489-4D75-826C-B9E8D880799A}">
      <dgm:prSet/>
      <dgm:spPr/>
      <dgm:t>
        <a:bodyPr/>
        <a:lstStyle/>
        <a:p>
          <a:endParaRPr lang="en-US"/>
        </a:p>
      </dgm:t>
    </dgm:pt>
    <dgm:pt modelId="{D69D7313-1BC9-4124-96B6-24CF49112ECB}" type="sibTrans" cxnId="{6A7E684A-4489-4D75-826C-B9E8D88079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7F29CA-7694-4CCD-9AA1-B190CD38E7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Researchers used </a:t>
          </a:r>
          <a:r>
            <a:rPr lang="en-US" sz="18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H NMR to determine the structure of </a:t>
          </a:r>
          <a:r>
            <a:rPr lang="en-US" sz="1800" err="1">
              <a:latin typeface="Times New Roman" panose="02020603050405020304" pitchFamily="18" charset="0"/>
              <a:cs typeface="Times New Roman" panose="02020603050405020304" pitchFamily="18" charset="0"/>
            </a:rPr>
            <a:t>anomoian</a:t>
          </a: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 B</a:t>
          </a:r>
        </a:p>
      </dgm:t>
    </dgm:pt>
    <dgm:pt modelId="{1ED68C9F-7701-4A94-8293-994CEBF6335E}" type="parTrans" cxnId="{D671B9B6-3FC5-47B2-9559-23E9997465AA}">
      <dgm:prSet/>
      <dgm:spPr/>
      <dgm:t>
        <a:bodyPr/>
        <a:lstStyle/>
        <a:p>
          <a:endParaRPr lang="en-US"/>
        </a:p>
      </dgm:t>
    </dgm:pt>
    <dgm:pt modelId="{7DFE54F3-440B-46FD-A4C9-72C720C9FA12}" type="sibTrans" cxnId="{D671B9B6-3FC5-47B2-9559-23E9997465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F967E4-93E2-43FB-8411-33CBD57766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They determined this co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mpound could be a potent antibiotic because of its cytotoxic capabilities but performed no further testing </a:t>
          </a:r>
        </a:p>
      </dgm:t>
    </dgm:pt>
    <dgm:pt modelId="{9E9C8ADA-6BF1-426C-8DB2-2539754C22E0}" type="parTrans" cxnId="{68282809-7692-4EAD-B327-747B6D226F8C}">
      <dgm:prSet/>
      <dgm:spPr/>
      <dgm:t>
        <a:bodyPr/>
        <a:lstStyle/>
        <a:p>
          <a:endParaRPr lang="en-US"/>
        </a:p>
      </dgm:t>
    </dgm:pt>
    <dgm:pt modelId="{B6775CF4-A2D4-4374-A6A8-7A1BE26884FA}" type="sibTrans" cxnId="{68282809-7692-4EAD-B327-747B6D226F8C}">
      <dgm:prSet/>
      <dgm:spPr/>
      <dgm:t>
        <a:bodyPr/>
        <a:lstStyle/>
        <a:p>
          <a:endParaRPr lang="en-US"/>
        </a:p>
      </dgm:t>
    </dgm:pt>
    <dgm:pt modelId="{AE0A506F-4FFB-4208-9D61-032F10317257}" type="pres">
      <dgm:prSet presAssocID="{9C4368EB-004A-4126-BC3C-A10BA36001D1}" presName="root" presStyleCnt="0">
        <dgm:presLayoutVars>
          <dgm:dir/>
          <dgm:resizeHandles val="exact"/>
        </dgm:presLayoutVars>
      </dgm:prSet>
      <dgm:spPr/>
    </dgm:pt>
    <dgm:pt modelId="{F1F12060-CA23-4C69-B8A9-B4983B51BCB5}" type="pres">
      <dgm:prSet presAssocID="{9C4368EB-004A-4126-BC3C-A10BA36001D1}" presName="container" presStyleCnt="0">
        <dgm:presLayoutVars>
          <dgm:dir/>
          <dgm:resizeHandles val="exact"/>
        </dgm:presLayoutVars>
      </dgm:prSet>
      <dgm:spPr/>
    </dgm:pt>
    <dgm:pt modelId="{36AB35AE-6619-4233-882E-712664193655}" type="pres">
      <dgm:prSet presAssocID="{874D55BA-2722-432E-98F3-BABD2A7F8F79}" presName="compNode" presStyleCnt="0"/>
      <dgm:spPr/>
    </dgm:pt>
    <dgm:pt modelId="{F6F7DA89-AE3F-40D5-9C52-B0EEAEA6808D}" type="pres">
      <dgm:prSet presAssocID="{874D55BA-2722-432E-98F3-BABD2A7F8F79}" presName="iconBgRect" presStyleLbl="bgShp" presStyleIdx="0" presStyleCnt="3" custLinFactY="-45473" custLinFactNeighborX="2385" custLinFactNeighborY="-100000"/>
      <dgm:spPr/>
    </dgm:pt>
    <dgm:pt modelId="{BC32F398-E3CB-4B76-9222-FB62CAC65853}" type="pres">
      <dgm:prSet presAssocID="{874D55BA-2722-432E-98F3-BABD2A7F8F79}" presName="iconRect" presStyleLbl="node1" presStyleIdx="0" presStyleCnt="3" custLinFactY="-100000" custLinFactNeighborX="2057" custLinFactNeighborY="-1523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01470A7A-E72E-4C3D-9D09-8984CEAB9FDB}" type="pres">
      <dgm:prSet presAssocID="{874D55BA-2722-432E-98F3-BABD2A7F8F79}" presName="spaceRect" presStyleCnt="0"/>
      <dgm:spPr/>
    </dgm:pt>
    <dgm:pt modelId="{F7A1E541-AA49-4D71-A59F-5192E45F3FB3}" type="pres">
      <dgm:prSet presAssocID="{874D55BA-2722-432E-98F3-BABD2A7F8F79}" presName="textRect" presStyleLbl="revTx" presStyleIdx="0" presStyleCnt="3" custLinFactY="-32256" custLinFactNeighborX="0" custLinFactNeighborY="-100000">
        <dgm:presLayoutVars>
          <dgm:chMax val="1"/>
          <dgm:chPref val="1"/>
        </dgm:presLayoutVars>
      </dgm:prSet>
      <dgm:spPr/>
    </dgm:pt>
    <dgm:pt modelId="{82E3F153-0472-4B45-9879-5D6E44488C77}" type="pres">
      <dgm:prSet presAssocID="{D69D7313-1BC9-4124-96B6-24CF49112ECB}" presName="sibTrans" presStyleLbl="sibTrans2D1" presStyleIdx="0" presStyleCnt="0"/>
      <dgm:spPr/>
    </dgm:pt>
    <dgm:pt modelId="{0457D84A-082E-4290-9615-CE037727DB01}" type="pres">
      <dgm:prSet presAssocID="{BD7F29CA-7694-4CCD-9AA1-B190CD38E779}" presName="compNode" presStyleCnt="0"/>
      <dgm:spPr/>
    </dgm:pt>
    <dgm:pt modelId="{9AB81B2B-0E04-43B3-9740-901E7BB39E98}" type="pres">
      <dgm:prSet presAssocID="{BD7F29CA-7694-4CCD-9AA1-B190CD38E779}" presName="iconBgRect" presStyleLbl="bgShp" presStyleIdx="1" presStyleCnt="3" custLinFactNeighborX="-40554" custLinFactNeighborY="1173"/>
      <dgm:spPr/>
    </dgm:pt>
    <dgm:pt modelId="{2B2565E5-2759-4957-A2F4-6AD552AC5CFC}" type="pres">
      <dgm:prSet presAssocID="{BD7F29CA-7694-4CCD-9AA1-B190CD38E779}" presName="iconRect" presStyleLbl="node1" presStyleIdx="1" presStyleCnt="3" custLinFactNeighborX="-67865" custLinFactNeighborY="20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58FF8678-B684-4209-B202-CF7BE4E48360}" type="pres">
      <dgm:prSet presAssocID="{BD7F29CA-7694-4CCD-9AA1-B190CD38E779}" presName="spaceRect" presStyleCnt="0"/>
      <dgm:spPr/>
    </dgm:pt>
    <dgm:pt modelId="{1C01A0DE-54AF-440E-B008-E11828FC65C7}" type="pres">
      <dgm:prSet presAssocID="{BD7F29CA-7694-4CCD-9AA1-B190CD38E779}" presName="textRect" presStyleLbl="revTx" presStyleIdx="1" presStyleCnt="3" custLinFactNeighborX="-17629" custLinFactNeighborY="1173">
        <dgm:presLayoutVars>
          <dgm:chMax val="1"/>
          <dgm:chPref val="1"/>
        </dgm:presLayoutVars>
      </dgm:prSet>
      <dgm:spPr/>
    </dgm:pt>
    <dgm:pt modelId="{6E074663-400A-46A9-9A56-2CD8C6D8270C}" type="pres">
      <dgm:prSet presAssocID="{7DFE54F3-440B-46FD-A4C9-72C720C9FA12}" presName="sibTrans" presStyleLbl="sibTrans2D1" presStyleIdx="0" presStyleCnt="0"/>
      <dgm:spPr/>
    </dgm:pt>
    <dgm:pt modelId="{19D67595-99C3-4835-A5F1-7D8CD896ED9B}" type="pres">
      <dgm:prSet presAssocID="{E7F967E4-93E2-43FB-8411-33CBD57766E6}" presName="compNode" presStyleCnt="0"/>
      <dgm:spPr/>
    </dgm:pt>
    <dgm:pt modelId="{F65F720E-0B8E-4F73-A46F-88161DE0BB9C}" type="pres">
      <dgm:prSet presAssocID="{E7F967E4-93E2-43FB-8411-33CBD57766E6}" presName="iconBgRect" presStyleLbl="bgShp" presStyleIdx="2" presStyleCnt="3"/>
      <dgm:spPr/>
    </dgm:pt>
    <dgm:pt modelId="{C10D39D4-8252-4A15-9C89-E3B078D9D1AF}" type="pres">
      <dgm:prSet presAssocID="{E7F967E4-93E2-43FB-8411-33CBD57766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86D56D0-4F03-42A4-AD5F-D66D137629DF}" type="pres">
      <dgm:prSet presAssocID="{E7F967E4-93E2-43FB-8411-33CBD57766E6}" presName="spaceRect" presStyleCnt="0"/>
      <dgm:spPr/>
    </dgm:pt>
    <dgm:pt modelId="{C517DA6C-2D7C-4E24-A09D-251BBAF310A1}" type="pres">
      <dgm:prSet presAssocID="{E7F967E4-93E2-43FB-8411-33CBD57766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2DB0200-A0A2-4A4A-A572-E605DCF8F5A1}" type="presOf" srcId="{874D55BA-2722-432E-98F3-BABD2A7F8F79}" destId="{F7A1E541-AA49-4D71-A59F-5192E45F3FB3}" srcOrd="0" destOrd="0" presId="urn:microsoft.com/office/officeart/2018/2/layout/IconCircleList"/>
    <dgm:cxn modelId="{743FBB00-9B0D-4D07-B602-C3B87E37E4DA}" type="presOf" srcId="{9C4368EB-004A-4126-BC3C-A10BA36001D1}" destId="{AE0A506F-4FFB-4208-9D61-032F10317257}" srcOrd="0" destOrd="0" presId="urn:microsoft.com/office/officeart/2018/2/layout/IconCircleList"/>
    <dgm:cxn modelId="{68282809-7692-4EAD-B327-747B6D226F8C}" srcId="{9C4368EB-004A-4126-BC3C-A10BA36001D1}" destId="{E7F967E4-93E2-43FB-8411-33CBD57766E6}" srcOrd="2" destOrd="0" parTransId="{9E9C8ADA-6BF1-426C-8DB2-2539754C22E0}" sibTransId="{B6775CF4-A2D4-4374-A6A8-7A1BE26884FA}"/>
    <dgm:cxn modelId="{DE411A1A-40E7-4830-90BA-38FA4B2EDFA8}" type="presOf" srcId="{BD7F29CA-7694-4CCD-9AA1-B190CD38E779}" destId="{1C01A0DE-54AF-440E-B008-E11828FC65C7}" srcOrd="0" destOrd="0" presId="urn:microsoft.com/office/officeart/2018/2/layout/IconCircleList"/>
    <dgm:cxn modelId="{36A80629-8B82-4ED5-B68F-977021D302F6}" type="presOf" srcId="{E7F967E4-93E2-43FB-8411-33CBD57766E6}" destId="{C517DA6C-2D7C-4E24-A09D-251BBAF310A1}" srcOrd="0" destOrd="0" presId="urn:microsoft.com/office/officeart/2018/2/layout/IconCircleList"/>
    <dgm:cxn modelId="{60B44763-1605-4057-9F87-3ED72B6D6566}" type="presOf" srcId="{D69D7313-1BC9-4124-96B6-24CF49112ECB}" destId="{82E3F153-0472-4B45-9879-5D6E44488C77}" srcOrd="0" destOrd="0" presId="urn:microsoft.com/office/officeart/2018/2/layout/IconCircleList"/>
    <dgm:cxn modelId="{6A7E684A-4489-4D75-826C-B9E8D880799A}" srcId="{9C4368EB-004A-4126-BC3C-A10BA36001D1}" destId="{874D55BA-2722-432E-98F3-BABD2A7F8F79}" srcOrd="0" destOrd="0" parTransId="{92D135FD-252B-4595-ACD2-1C566117BDD4}" sibTransId="{D69D7313-1BC9-4124-96B6-24CF49112ECB}"/>
    <dgm:cxn modelId="{81246974-E9FA-4C5C-BCD8-FC0086414C0B}" type="presOf" srcId="{7DFE54F3-440B-46FD-A4C9-72C720C9FA12}" destId="{6E074663-400A-46A9-9A56-2CD8C6D8270C}" srcOrd="0" destOrd="0" presId="urn:microsoft.com/office/officeart/2018/2/layout/IconCircleList"/>
    <dgm:cxn modelId="{D671B9B6-3FC5-47B2-9559-23E9997465AA}" srcId="{9C4368EB-004A-4126-BC3C-A10BA36001D1}" destId="{BD7F29CA-7694-4CCD-9AA1-B190CD38E779}" srcOrd="1" destOrd="0" parTransId="{1ED68C9F-7701-4A94-8293-994CEBF6335E}" sibTransId="{7DFE54F3-440B-46FD-A4C9-72C720C9FA12}"/>
    <dgm:cxn modelId="{2C89BF6D-EAC0-482D-B091-CB0AE6507568}" type="presParOf" srcId="{AE0A506F-4FFB-4208-9D61-032F10317257}" destId="{F1F12060-CA23-4C69-B8A9-B4983B51BCB5}" srcOrd="0" destOrd="0" presId="urn:microsoft.com/office/officeart/2018/2/layout/IconCircleList"/>
    <dgm:cxn modelId="{B943CE6F-E092-4AF1-97D6-1ACFCD236270}" type="presParOf" srcId="{F1F12060-CA23-4C69-B8A9-B4983B51BCB5}" destId="{36AB35AE-6619-4233-882E-712664193655}" srcOrd="0" destOrd="0" presId="urn:microsoft.com/office/officeart/2018/2/layout/IconCircleList"/>
    <dgm:cxn modelId="{3D84C566-3F9E-4A47-899E-F253C46A87E7}" type="presParOf" srcId="{36AB35AE-6619-4233-882E-712664193655}" destId="{F6F7DA89-AE3F-40D5-9C52-B0EEAEA6808D}" srcOrd="0" destOrd="0" presId="urn:microsoft.com/office/officeart/2018/2/layout/IconCircleList"/>
    <dgm:cxn modelId="{11D084FD-0E05-4693-B5E4-97DF01A47B3D}" type="presParOf" srcId="{36AB35AE-6619-4233-882E-712664193655}" destId="{BC32F398-E3CB-4B76-9222-FB62CAC65853}" srcOrd="1" destOrd="0" presId="urn:microsoft.com/office/officeart/2018/2/layout/IconCircleList"/>
    <dgm:cxn modelId="{5EF9D713-F0B7-4CAC-BAEA-DD06A2A60090}" type="presParOf" srcId="{36AB35AE-6619-4233-882E-712664193655}" destId="{01470A7A-E72E-4C3D-9D09-8984CEAB9FDB}" srcOrd="2" destOrd="0" presId="urn:microsoft.com/office/officeart/2018/2/layout/IconCircleList"/>
    <dgm:cxn modelId="{41527795-A3F7-4AC9-BA6A-897CFB253761}" type="presParOf" srcId="{36AB35AE-6619-4233-882E-712664193655}" destId="{F7A1E541-AA49-4D71-A59F-5192E45F3FB3}" srcOrd="3" destOrd="0" presId="urn:microsoft.com/office/officeart/2018/2/layout/IconCircleList"/>
    <dgm:cxn modelId="{5AEA3968-F3B0-4C82-9382-E12F6D482EC6}" type="presParOf" srcId="{F1F12060-CA23-4C69-B8A9-B4983B51BCB5}" destId="{82E3F153-0472-4B45-9879-5D6E44488C77}" srcOrd="1" destOrd="0" presId="urn:microsoft.com/office/officeart/2018/2/layout/IconCircleList"/>
    <dgm:cxn modelId="{6499D59E-BB9C-4F01-963B-30DD2D1341DC}" type="presParOf" srcId="{F1F12060-CA23-4C69-B8A9-B4983B51BCB5}" destId="{0457D84A-082E-4290-9615-CE037727DB01}" srcOrd="2" destOrd="0" presId="urn:microsoft.com/office/officeart/2018/2/layout/IconCircleList"/>
    <dgm:cxn modelId="{D7C67C29-04D5-41C8-8D53-6A6E4A174C39}" type="presParOf" srcId="{0457D84A-082E-4290-9615-CE037727DB01}" destId="{9AB81B2B-0E04-43B3-9740-901E7BB39E98}" srcOrd="0" destOrd="0" presId="urn:microsoft.com/office/officeart/2018/2/layout/IconCircleList"/>
    <dgm:cxn modelId="{DC72B607-30AD-4E85-86CD-8337ECBBEF14}" type="presParOf" srcId="{0457D84A-082E-4290-9615-CE037727DB01}" destId="{2B2565E5-2759-4957-A2F4-6AD552AC5CFC}" srcOrd="1" destOrd="0" presId="urn:microsoft.com/office/officeart/2018/2/layout/IconCircleList"/>
    <dgm:cxn modelId="{95E61738-A3D0-4ABF-AEEE-DADFF6C0AED6}" type="presParOf" srcId="{0457D84A-082E-4290-9615-CE037727DB01}" destId="{58FF8678-B684-4209-B202-CF7BE4E48360}" srcOrd="2" destOrd="0" presId="urn:microsoft.com/office/officeart/2018/2/layout/IconCircleList"/>
    <dgm:cxn modelId="{BBB3DFC6-A334-43B1-A380-275E4472C26F}" type="presParOf" srcId="{0457D84A-082E-4290-9615-CE037727DB01}" destId="{1C01A0DE-54AF-440E-B008-E11828FC65C7}" srcOrd="3" destOrd="0" presId="urn:microsoft.com/office/officeart/2018/2/layout/IconCircleList"/>
    <dgm:cxn modelId="{16432F4F-89A7-4E78-842C-47CC65363DE7}" type="presParOf" srcId="{F1F12060-CA23-4C69-B8A9-B4983B51BCB5}" destId="{6E074663-400A-46A9-9A56-2CD8C6D8270C}" srcOrd="3" destOrd="0" presId="urn:microsoft.com/office/officeart/2018/2/layout/IconCircleList"/>
    <dgm:cxn modelId="{DB88222C-55E2-4B66-9829-A2C28129D306}" type="presParOf" srcId="{F1F12060-CA23-4C69-B8A9-B4983B51BCB5}" destId="{19D67595-99C3-4835-A5F1-7D8CD896ED9B}" srcOrd="4" destOrd="0" presId="urn:microsoft.com/office/officeart/2018/2/layout/IconCircleList"/>
    <dgm:cxn modelId="{05AC1B81-935F-47FD-A2FC-8C1BE68817DA}" type="presParOf" srcId="{19D67595-99C3-4835-A5F1-7D8CD896ED9B}" destId="{F65F720E-0B8E-4F73-A46F-88161DE0BB9C}" srcOrd="0" destOrd="0" presId="urn:microsoft.com/office/officeart/2018/2/layout/IconCircleList"/>
    <dgm:cxn modelId="{FD34FDBC-E923-4BF8-A7E8-7D47FF0AD124}" type="presParOf" srcId="{19D67595-99C3-4835-A5F1-7D8CD896ED9B}" destId="{C10D39D4-8252-4A15-9C89-E3B078D9D1AF}" srcOrd="1" destOrd="0" presId="urn:microsoft.com/office/officeart/2018/2/layout/IconCircleList"/>
    <dgm:cxn modelId="{80C7EB13-726E-4CBE-AE93-8E59FD85BC94}" type="presParOf" srcId="{19D67595-99C3-4835-A5F1-7D8CD896ED9B}" destId="{A86D56D0-4F03-42A4-AD5F-D66D137629DF}" srcOrd="2" destOrd="0" presId="urn:microsoft.com/office/officeart/2018/2/layout/IconCircleList"/>
    <dgm:cxn modelId="{060BFB7F-063C-4B48-8D36-E66502E1BDD2}" type="presParOf" srcId="{19D67595-99C3-4835-A5F1-7D8CD896ED9B}" destId="{C517DA6C-2D7C-4E24-A09D-251BBAF310A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68C9A3-74AF-4EDE-B580-D4C0E39E6F56}" type="doc">
      <dgm:prSet loTypeId="urn:microsoft.com/office/officeart/2005/8/layout/hierarchy1" loCatId="hierarchy" qsTypeId="urn:microsoft.com/office/officeart/2005/8/quickstyle/simple2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0573CAFD-5D2A-4FC7-BB25-8BD1F6BA6B64}">
      <dgm:prSet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We have successfully finished the synthesis of this piece</a:t>
          </a:r>
        </a:p>
      </dgm:t>
    </dgm:pt>
    <dgm:pt modelId="{81C9CDFA-2F46-42BD-8834-A52EC8A7FA9A}" type="parTrans" cxnId="{DDA9FA52-496D-4D88-8465-353986884542}">
      <dgm:prSet/>
      <dgm:spPr/>
      <dgm:t>
        <a:bodyPr/>
        <a:lstStyle/>
        <a:p>
          <a:endParaRPr lang="en-US"/>
        </a:p>
      </dgm:t>
    </dgm:pt>
    <dgm:pt modelId="{BAF753B7-AB2E-48E2-B8D8-F70189CEBBB2}" type="sibTrans" cxnId="{DDA9FA52-496D-4D88-8465-353986884542}">
      <dgm:prSet/>
      <dgm:spPr/>
      <dgm:t>
        <a:bodyPr/>
        <a:lstStyle/>
        <a:p>
          <a:endParaRPr lang="en-US"/>
        </a:p>
      </dgm:t>
    </dgm:pt>
    <dgm:pt modelId="{BFA77BF7-EEA6-41DD-9327-4DF027E464DF}">
      <dgm:prSet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The compound was confirmed using </a:t>
          </a:r>
          <a:r>
            <a:rPr lang="en-US" sz="20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H NMR, </a:t>
          </a:r>
          <a:r>
            <a:rPr lang="en-US" sz="20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13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C NMR, IR spectroscopy, and mass spectrometry</a:t>
          </a:r>
        </a:p>
      </dgm:t>
    </dgm:pt>
    <dgm:pt modelId="{73BDAF53-67D1-41B4-9C9A-32704C751023}" type="parTrans" cxnId="{1C358F07-BF2E-4E14-9E38-E85AF7D08A8D}">
      <dgm:prSet/>
      <dgm:spPr/>
      <dgm:t>
        <a:bodyPr/>
        <a:lstStyle/>
        <a:p>
          <a:endParaRPr lang="en-US"/>
        </a:p>
      </dgm:t>
    </dgm:pt>
    <dgm:pt modelId="{7C06E9F1-0C92-4AFA-B170-45E2BE7B7795}" type="sibTrans" cxnId="{1C358F07-BF2E-4E14-9E38-E85AF7D08A8D}">
      <dgm:prSet/>
      <dgm:spPr/>
      <dgm:t>
        <a:bodyPr/>
        <a:lstStyle/>
        <a:p>
          <a:endParaRPr lang="en-US"/>
        </a:p>
      </dgm:t>
    </dgm:pt>
    <dgm:pt modelId="{D6F9FFA2-4063-4BD7-85D8-3C4F8353795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There is some interesting stereochemistry in the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boc-dibromotyramine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that caused some unexpected signals in the </a:t>
          </a:r>
          <a:r>
            <a:rPr lang="en-US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 NMR</a:t>
          </a:r>
        </a:p>
      </dgm:t>
    </dgm:pt>
    <dgm:pt modelId="{39C6BD5E-4AFE-447A-AD4F-A994FDFF6B2B}" type="parTrans" cxnId="{C0C09702-D102-4705-B72C-697A7079DA86}">
      <dgm:prSet/>
      <dgm:spPr/>
      <dgm:t>
        <a:bodyPr/>
        <a:lstStyle/>
        <a:p>
          <a:endParaRPr lang="en-US"/>
        </a:p>
      </dgm:t>
    </dgm:pt>
    <dgm:pt modelId="{62991191-94F1-4300-A0AF-48622886576D}" type="sibTrans" cxnId="{C0C09702-D102-4705-B72C-697A7079DA86}">
      <dgm:prSet/>
      <dgm:spPr/>
      <dgm:t>
        <a:bodyPr/>
        <a:lstStyle/>
        <a:p>
          <a:endParaRPr lang="en-US"/>
        </a:p>
      </dgm:t>
    </dgm:pt>
    <dgm:pt modelId="{EB28A358-514E-4ECE-9576-826472B8D4C4}" type="pres">
      <dgm:prSet presAssocID="{B068C9A3-74AF-4EDE-B580-D4C0E39E6F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5CC158-2CB3-4420-B99E-2DBF06AA85FA}" type="pres">
      <dgm:prSet presAssocID="{0573CAFD-5D2A-4FC7-BB25-8BD1F6BA6B64}" presName="hierRoot1" presStyleCnt="0"/>
      <dgm:spPr/>
    </dgm:pt>
    <dgm:pt modelId="{F0A82519-80C5-4C3E-940E-7AA69B43C72E}" type="pres">
      <dgm:prSet presAssocID="{0573CAFD-5D2A-4FC7-BB25-8BD1F6BA6B64}" presName="composite" presStyleCnt="0"/>
      <dgm:spPr/>
    </dgm:pt>
    <dgm:pt modelId="{BE6E8B23-FC74-4A3A-A6B9-688ECF539EFE}" type="pres">
      <dgm:prSet presAssocID="{0573CAFD-5D2A-4FC7-BB25-8BD1F6BA6B64}" presName="background" presStyleLbl="node0" presStyleIdx="0" presStyleCnt="3"/>
      <dgm:spPr/>
    </dgm:pt>
    <dgm:pt modelId="{7181DE61-5AC5-4F33-A061-5067FEA05713}" type="pres">
      <dgm:prSet presAssocID="{0573CAFD-5D2A-4FC7-BB25-8BD1F6BA6B64}" presName="text" presStyleLbl="fgAcc0" presStyleIdx="0" presStyleCnt="3">
        <dgm:presLayoutVars>
          <dgm:chPref val="3"/>
        </dgm:presLayoutVars>
      </dgm:prSet>
      <dgm:spPr/>
    </dgm:pt>
    <dgm:pt modelId="{BCB68550-1EE0-4BA0-9C03-9B393D85B31F}" type="pres">
      <dgm:prSet presAssocID="{0573CAFD-5D2A-4FC7-BB25-8BD1F6BA6B64}" presName="hierChild2" presStyleCnt="0"/>
      <dgm:spPr/>
    </dgm:pt>
    <dgm:pt modelId="{A7FEC721-FD3C-4B5E-A42F-12339DF5891A}" type="pres">
      <dgm:prSet presAssocID="{BFA77BF7-EEA6-41DD-9327-4DF027E464DF}" presName="hierRoot1" presStyleCnt="0"/>
      <dgm:spPr/>
    </dgm:pt>
    <dgm:pt modelId="{BE1B4A5A-C7AF-49D5-A5BD-04B7F0995C49}" type="pres">
      <dgm:prSet presAssocID="{BFA77BF7-EEA6-41DD-9327-4DF027E464DF}" presName="composite" presStyleCnt="0"/>
      <dgm:spPr/>
    </dgm:pt>
    <dgm:pt modelId="{CB3DC6AC-6803-4998-B8B7-F22E997B94BA}" type="pres">
      <dgm:prSet presAssocID="{BFA77BF7-EEA6-41DD-9327-4DF027E464DF}" presName="background" presStyleLbl="node0" presStyleIdx="1" presStyleCnt="3"/>
      <dgm:spPr/>
    </dgm:pt>
    <dgm:pt modelId="{7758EADC-8CC7-4347-A677-EE08BA2B71F3}" type="pres">
      <dgm:prSet presAssocID="{BFA77BF7-EEA6-41DD-9327-4DF027E464DF}" presName="text" presStyleLbl="fgAcc0" presStyleIdx="1" presStyleCnt="3">
        <dgm:presLayoutVars>
          <dgm:chPref val="3"/>
        </dgm:presLayoutVars>
      </dgm:prSet>
      <dgm:spPr/>
    </dgm:pt>
    <dgm:pt modelId="{7945D5D5-5B86-4A51-BA1D-6609ABED88A1}" type="pres">
      <dgm:prSet presAssocID="{BFA77BF7-EEA6-41DD-9327-4DF027E464DF}" presName="hierChild2" presStyleCnt="0"/>
      <dgm:spPr/>
    </dgm:pt>
    <dgm:pt modelId="{AD6473A8-9138-4968-A72A-72EF91825BCF}" type="pres">
      <dgm:prSet presAssocID="{D6F9FFA2-4063-4BD7-85D8-3C4F8353795C}" presName="hierRoot1" presStyleCnt="0"/>
      <dgm:spPr/>
    </dgm:pt>
    <dgm:pt modelId="{26D8E75D-631B-4A0C-8D04-C34A663217DC}" type="pres">
      <dgm:prSet presAssocID="{D6F9FFA2-4063-4BD7-85D8-3C4F8353795C}" presName="composite" presStyleCnt="0"/>
      <dgm:spPr/>
    </dgm:pt>
    <dgm:pt modelId="{E505C652-7820-4BB0-8891-C17CEE78ACBD}" type="pres">
      <dgm:prSet presAssocID="{D6F9FFA2-4063-4BD7-85D8-3C4F8353795C}" presName="background" presStyleLbl="node0" presStyleIdx="2" presStyleCnt="3"/>
      <dgm:spPr/>
    </dgm:pt>
    <dgm:pt modelId="{845D2853-5FA8-4F68-AB27-F19FD95B0AC7}" type="pres">
      <dgm:prSet presAssocID="{D6F9FFA2-4063-4BD7-85D8-3C4F8353795C}" presName="text" presStyleLbl="fgAcc0" presStyleIdx="2" presStyleCnt="3">
        <dgm:presLayoutVars>
          <dgm:chPref val="3"/>
        </dgm:presLayoutVars>
      </dgm:prSet>
      <dgm:spPr/>
    </dgm:pt>
    <dgm:pt modelId="{045B8A58-9A57-4281-9F1A-ED998FEA27FF}" type="pres">
      <dgm:prSet presAssocID="{D6F9FFA2-4063-4BD7-85D8-3C4F8353795C}" presName="hierChild2" presStyleCnt="0"/>
      <dgm:spPr/>
    </dgm:pt>
  </dgm:ptLst>
  <dgm:cxnLst>
    <dgm:cxn modelId="{C0C09702-D102-4705-B72C-697A7079DA86}" srcId="{B068C9A3-74AF-4EDE-B580-D4C0E39E6F56}" destId="{D6F9FFA2-4063-4BD7-85D8-3C4F8353795C}" srcOrd="2" destOrd="0" parTransId="{39C6BD5E-4AFE-447A-AD4F-A994FDFF6B2B}" sibTransId="{62991191-94F1-4300-A0AF-48622886576D}"/>
    <dgm:cxn modelId="{1C358F07-BF2E-4E14-9E38-E85AF7D08A8D}" srcId="{B068C9A3-74AF-4EDE-B580-D4C0E39E6F56}" destId="{BFA77BF7-EEA6-41DD-9327-4DF027E464DF}" srcOrd="1" destOrd="0" parTransId="{73BDAF53-67D1-41B4-9C9A-32704C751023}" sibTransId="{7C06E9F1-0C92-4AFA-B170-45E2BE7B7795}"/>
    <dgm:cxn modelId="{0991A72E-1BC3-4F53-B738-248B974DAF21}" type="presOf" srcId="{BFA77BF7-EEA6-41DD-9327-4DF027E464DF}" destId="{7758EADC-8CC7-4347-A677-EE08BA2B71F3}" srcOrd="0" destOrd="0" presId="urn:microsoft.com/office/officeart/2005/8/layout/hierarchy1"/>
    <dgm:cxn modelId="{DDA9FA52-496D-4D88-8465-353986884542}" srcId="{B068C9A3-74AF-4EDE-B580-D4C0E39E6F56}" destId="{0573CAFD-5D2A-4FC7-BB25-8BD1F6BA6B64}" srcOrd="0" destOrd="0" parTransId="{81C9CDFA-2F46-42BD-8834-A52EC8A7FA9A}" sibTransId="{BAF753B7-AB2E-48E2-B8D8-F70189CEBBB2}"/>
    <dgm:cxn modelId="{F9648D90-C129-4DCB-9A1C-B253DCE057AD}" type="presOf" srcId="{0573CAFD-5D2A-4FC7-BB25-8BD1F6BA6B64}" destId="{7181DE61-5AC5-4F33-A061-5067FEA05713}" srcOrd="0" destOrd="0" presId="urn:microsoft.com/office/officeart/2005/8/layout/hierarchy1"/>
    <dgm:cxn modelId="{47CBD4B6-0E55-4F07-922E-606985B18523}" type="presOf" srcId="{D6F9FFA2-4063-4BD7-85D8-3C4F8353795C}" destId="{845D2853-5FA8-4F68-AB27-F19FD95B0AC7}" srcOrd="0" destOrd="0" presId="urn:microsoft.com/office/officeart/2005/8/layout/hierarchy1"/>
    <dgm:cxn modelId="{A039C1CF-55D2-4F52-9E41-480E261F5F88}" type="presOf" srcId="{B068C9A3-74AF-4EDE-B580-D4C0E39E6F56}" destId="{EB28A358-514E-4ECE-9576-826472B8D4C4}" srcOrd="0" destOrd="0" presId="urn:microsoft.com/office/officeart/2005/8/layout/hierarchy1"/>
    <dgm:cxn modelId="{5917A544-837D-4A1A-B331-1E28C6FFFF2F}" type="presParOf" srcId="{EB28A358-514E-4ECE-9576-826472B8D4C4}" destId="{565CC158-2CB3-4420-B99E-2DBF06AA85FA}" srcOrd="0" destOrd="0" presId="urn:microsoft.com/office/officeart/2005/8/layout/hierarchy1"/>
    <dgm:cxn modelId="{4B949EB3-1FDF-4747-9BC2-B83E866EB07A}" type="presParOf" srcId="{565CC158-2CB3-4420-B99E-2DBF06AA85FA}" destId="{F0A82519-80C5-4C3E-940E-7AA69B43C72E}" srcOrd="0" destOrd="0" presId="urn:microsoft.com/office/officeart/2005/8/layout/hierarchy1"/>
    <dgm:cxn modelId="{4196360A-8CA4-4516-B958-29BBE8E6108D}" type="presParOf" srcId="{F0A82519-80C5-4C3E-940E-7AA69B43C72E}" destId="{BE6E8B23-FC74-4A3A-A6B9-688ECF539EFE}" srcOrd="0" destOrd="0" presId="urn:microsoft.com/office/officeart/2005/8/layout/hierarchy1"/>
    <dgm:cxn modelId="{CA62DD33-81FE-4E53-8027-47470E51F540}" type="presParOf" srcId="{F0A82519-80C5-4C3E-940E-7AA69B43C72E}" destId="{7181DE61-5AC5-4F33-A061-5067FEA05713}" srcOrd="1" destOrd="0" presId="urn:microsoft.com/office/officeart/2005/8/layout/hierarchy1"/>
    <dgm:cxn modelId="{24B2E2F0-3DA5-40AA-B61A-61EAA9363A36}" type="presParOf" srcId="{565CC158-2CB3-4420-B99E-2DBF06AA85FA}" destId="{BCB68550-1EE0-4BA0-9C03-9B393D85B31F}" srcOrd="1" destOrd="0" presId="urn:microsoft.com/office/officeart/2005/8/layout/hierarchy1"/>
    <dgm:cxn modelId="{E1877E94-657C-4D32-BFEC-6DE7B66DC003}" type="presParOf" srcId="{EB28A358-514E-4ECE-9576-826472B8D4C4}" destId="{A7FEC721-FD3C-4B5E-A42F-12339DF5891A}" srcOrd="1" destOrd="0" presId="urn:microsoft.com/office/officeart/2005/8/layout/hierarchy1"/>
    <dgm:cxn modelId="{6C3E228D-BD29-422C-9D85-4CFCD2B52F91}" type="presParOf" srcId="{A7FEC721-FD3C-4B5E-A42F-12339DF5891A}" destId="{BE1B4A5A-C7AF-49D5-A5BD-04B7F0995C49}" srcOrd="0" destOrd="0" presId="urn:microsoft.com/office/officeart/2005/8/layout/hierarchy1"/>
    <dgm:cxn modelId="{A1D00975-E8A0-4426-8F36-34E0284AE53A}" type="presParOf" srcId="{BE1B4A5A-C7AF-49D5-A5BD-04B7F0995C49}" destId="{CB3DC6AC-6803-4998-B8B7-F22E997B94BA}" srcOrd="0" destOrd="0" presId="urn:microsoft.com/office/officeart/2005/8/layout/hierarchy1"/>
    <dgm:cxn modelId="{872888F6-A09D-4DCB-83A0-C38B095330BD}" type="presParOf" srcId="{BE1B4A5A-C7AF-49D5-A5BD-04B7F0995C49}" destId="{7758EADC-8CC7-4347-A677-EE08BA2B71F3}" srcOrd="1" destOrd="0" presId="urn:microsoft.com/office/officeart/2005/8/layout/hierarchy1"/>
    <dgm:cxn modelId="{70470685-B366-4922-B096-B942A6B9A835}" type="presParOf" srcId="{A7FEC721-FD3C-4B5E-A42F-12339DF5891A}" destId="{7945D5D5-5B86-4A51-BA1D-6609ABED88A1}" srcOrd="1" destOrd="0" presId="urn:microsoft.com/office/officeart/2005/8/layout/hierarchy1"/>
    <dgm:cxn modelId="{5699D1EC-D7D6-4848-85B9-523E04F2120D}" type="presParOf" srcId="{EB28A358-514E-4ECE-9576-826472B8D4C4}" destId="{AD6473A8-9138-4968-A72A-72EF91825BCF}" srcOrd="2" destOrd="0" presId="urn:microsoft.com/office/officeart/2005/8/layout/hierarchy1"/>
    <dgm:cxn modelId="{7ADE95D9-A625-4E27-9848-1DAC813AAFC0}" type="presParOf" srcId="{AD6473A8-9138-4968-A72A-72EF91825BCF}" destId="{26D8E75D-631B-4A0C-8D04-C34A663217DC}" srcOrd="0" destOrd="0" presId="urn:microsoft.com/office/officeart/2005/8/layout/hierarchy1"/>
    <dgm:cxn modelId="{22A47AC9-099A-4188-9B45-C690D9EF0D5E}" type="presParOf" srcId="{26D8E75D-631B-4A0C-8D04-C34A663217DC}" destId="{E505C652-7820-4BB0-8891-C17CEE78ACBD}" srcOrd="0" destOrd="0" presId="urn:microsoft.com/office/officeart/2005/8/layout/hierarchy1"/>
    <dgm:cxn modelId="{E369FA0C-C419-48D7-946D-96D5E0381473}" type="presParOf" srcId="{26D8E75D-631B-4A0C-8D04-C34A663217DC}" destId="{845D2853-5FA8-4F68-AB27-F19FD95B0AC7}" srcOrd="1" destOrd="0" presId="urn:microsoft.com/office/officeart/2005/8/layout/hierarchy1"/>
    <dgm:cxn modelId="{07601782-DB6A-4318-9EFF-805B1AFAE914}" type="presParOf" srcId="{AD6473A8-9138-4968-A72A-72EF91825BCF}" destId="{045B8A58-9A57-4281-9F1A-ED998FEA27FF}" srcOrd="1" destOrd="0" presId="urn:microsoft.com/office/officeart/2005/8/layout/hierarchy1"/>
  </dgm:cxnLst>
  <dgm:bg/>
  <dgm:whole>
    <a:ln>
      <a:solidFill>
        <a:schemeClr val="accent1">
          <a:lumMod val="20000"/>
          <a:lumOff val="80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7DA89-AE3F-40D5-9C52-B0EEAEA6808D}">
      <dsp:nvSpPr>
        <dsp:cNvPr id="0" name=""/>
        <dsp:cNvSpPr/>
      </dsp:nvSpPr>
      <dsp:spPr>
        <a:xfrm>
          <a:off x="235606" y="321418"/>
          <a:ext cx="851795" cy="8517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2F398-E3CB-4B76-9222-FB62CAC65853}">
      <dsp:nvSpPr>
        <dsp:cNvPr id="0" name=""/>
        <dsp:cNvSpPr/>
      </dsp:nvSpPr>
      <dsp:spPr>
        <a:xfrm>
          <a:off x="404330" y="492720"/>
          <a:ext cx="494041" cy="4940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1E541-AA49-4D71-A59F-5192E45F3FB3}">
      <dsp:nvSpPr>
        <dsp:cNvPr id="0" name=""/>
        <dsp:cNvSpPr/>
      </dsp:nvSpPr>
      <dsp:spPr>
        <a:xfrm>
          <a:off x="1249614" y="434000"/>
          <a:ext cx="2007804" cy="85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In 2010, a sea sponge from the order </a:t>
          </a:r>
          <a:r>
            <a:rPr lang="en-US" sz="2000" b="0" i="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Verongida</a:t>
          </a: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000" b="0" i="1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Hexadella</a:t>
          </a: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genus), was collected in Indonesia</a:t>
          </a:r>
          <a:r>
            <a:rPr lang="en-US" sz="2000" kern="12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49614" y="434000"/>
        <a:ext cx="2007804" cy="851795"/>
      </dsp:txXfrm>
    </dsp:sp>
    <dsp:sp modelId="{9AB81B2B-0E04-43B3-9740-901E7BB39E98}">
      <dsp:nvSpPr>
        <dsp:cNvPr id="0" name=""/>
        <dsp:cNvSpPr/>
      </dsp:nvSpPr>
      <dsp:spPr>
        <a:xfrm>
          <a:off x="3261826" y="1570543"/>
          <a:ext cx="851795" cy="8517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565E5-2759-4957-A2F4-6AD552AC5CFC}">
      <dsp:nvSpPr>
        <dsp:cNvPr id="0" name=""/>
        <dsp:cNvSpPr/>
      </dsp:nvSpPr>
      <dsp:spPr>
        <a:xfrm>
          <a:off x="3450859" y="1749418"/>
          <a:ext cx="494041" cy="4940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A0DE-54AF-440E-B008-E11828FC65C7}">
      <dsp:nvSpPr>
        <dsp:cNvPr id="0" name=""/>
        <dsp:cNvSpPr/>
      </dsp:nvSpPr>
      <dsp:spPr>
        <a:xfrm>
          <a:off x="4287631" y="1570543"/>
          <a:ext cx="2007804" cy="85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Researchers used </a:t>
          </a:r>
          <a:r>
            <a:rPr lang="en-US" sz="1800" kern="12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H NMR to determine the structure of </a:t>
          </a:r>
          <a:r>
            <a:rPr lang="en-US" sz="18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anomoian</a:t>
          </a: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 B</a:t>
          </a:r>
        </a:p>
      </dsp:txBody>
      <dsp:txXfrm>
        <a:off x="4287631" y="1570543"/>
        <a:ext cx="2007804" cy="851795"/>
      </dsp:txXfrm>
    </dsp:sp>
    <dsp:sp modelId="{F65F720E-0B8E-4F73-A46F-88161DE0BB9C}">
      <dsp:nvSpPr>
        <dsp:cNvPr id="0" name=""/>
        <dsp:cNvSpPr/>
      </dsp:nvSpPr>
      <dsp:spPr>
        <a:xfrm>
          <a:off x="215291" y="2764364"/>
          <a:ext cx="851795" cy="8517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D39D4-8252-4A15-9C89-E3B078D9D1AF}">
      <dsp:nvSpPr>
        <dsp:cNvPr id="0" name=""/>
        <dsp:cNvSpPr/>
      </dsp:nvSpPr>
      <dsp:spPr>
        <a:xfrm>
          <a:off x="394168" y="2943241"/>
          <a:ext cx="494041" cy="4940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7DA6C-2D7C-4E24-A09D-251BBAF310A1}">
      <dsp:nvSpPr>
        <dsp:cNvPr id="0" name=""/>
        <dsp:cNvSpPr/>
      </dsp:nvSpPr>
      <dsp:spPr>
        <a:xfrm>
          <a:off x="1249614" y="2764364"/>
          <a:ext cx="2007804" cy="851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They determined this co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mpound could be a potent antibiotic because of its cytotoxic capabilities but performed no further testing </a:t>
          </a:r>
        </a:p>
      </dsp:txBody>
      <dsp:txXfrm>
        <a:off x="1249614" y="2764364"/>
        <a:ext cx="2007804" cy="851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E8B23-FC74-4A3A-A6B9-688ECF539EFE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81DE61-5AC5-4F33-A061-5067FEA05713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We have successfully finished the synthesis of this piece</a:t>
          </a:r>
        </a:p>
      </dsp:txBody>
      <dsp:txXfrm>
        <a:off x="383617" y="1447754"/>
        <a:ext cx="2847502" cy="1768010"/>
      </dsp:txXfrm>
    </dsp:sp>
    <dsp:sp modelId="{CB3DC6AC-6803-4998-B8B7-F22E997B94BA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758EADC-8CC7-4347-A677-EE08BA2B71F3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The compound was confirmed using </a:t>
          </a:r>
          <a:r>
            <a:rPr lang="en-US" sz="2000" kern="12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H NMR, </a:t>
          </a:r>
          <a:r>
            <a:rPr lang="en-US" sz="2000" kern="12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13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 NMR, IR spectroscopy, and mass spectrometry</a:t>
          </a:r>
        </a:p>
      </dsp:txBody>
      <dsp:txXfrm>
        <a:off x="3998355" y="1447754"/>
        <a:ext cx="2847502" cy="1768010"/>
      </dsp:txXfrm>
    </dsp:sp>
    <dsp:sp modelId="{E505C652-7820-4BB0-8891-C17CEE78ACBD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5D2853-5FA8-4F68-AB27-F19FD95B0AC7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There is some interesting stereochemistry in the </a:t>
          </a:r>
          <a:r>
            <a:rPr lang="en-US" sz="20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boc-dibromotyramine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that caused some unexpected signals in the </a:t>
          </a:r>
          <a:r>
            <a:rPr lang="en-US" sz="2000" kern="1200" baseline="3000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H NMR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67246-C1FE-4917-AF18-3B2A043469E7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2EB2D-10CF-4E20-BE22-C09593C3F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2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Retr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2EB2D-10CF-4E20-BE22-C09593C3F1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7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79F9-8F63-BBEA-E185-ABE8A0952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87198-4F3E-214A-C1D2-EE8D40A7B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83F45-C73E-DFF0-E39E-E2422B9F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9D06-CF65-534E-4097-035EA1CF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65FD3-ECFE-69FE-7B05-E4ACE25F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A5A3-C42A-9BF3-3EE2-6BBDC492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E92A3-F49A-5B86-31E8-90848BD3D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28096-E66A-BFED-CF24-13ACDFC7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5DBC7-7BD8-8653-4DF6-F8A32F2C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3BBCF-530A-893F-A834-858A20A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BEF1B-3CA2-D109-015A-D6E69B2BB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6AB62-C5D2-89E1-6356-59F0E577B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C314-EBA3-1A82-2A7D-20FD1BB2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B4477-44C7-E442-4839-27A5A9D2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33A18-2091-69D2-A667-451A0CC8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67A-3C76-3CCC-FD62-CE969747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16082-A86E-8807-4F34-F6160880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5B0C-31BD-30F5-0D0B-48A5F9AE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54814-D178-57E8-47CE-6D571DA5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4D67-269E-89C3-4447-C169B9ED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226F-8609-C11F-DA42-BB54EC5B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9D75D-CCAB-A836-028B-71C24824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9A33-B222-786E-D7F6-447F3E0B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EB744-7247-49DA-92CB-3D1DF51D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F060-F7B6-0BEF-2733-CC7F54B1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BF7E-7E97-3C4F-EC70-3D224C1E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0048F-6D2B-40AA-E557-B4244AF5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C61A8-7979-0A2A-9544-DFF54F6A9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CB392-DC94-4D02-A8C8-17FE4BD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CD476-3B47-409B-7FDF-409D95E1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012C-A6AA-8FB3-0C15-C377B951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3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38B7-EDE3-9453-6000-F6013ABF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904A2-7862-3305-1995-717A82D33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8AB4-93C0-47DA-09DE-63704E497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209A7-6D9D-F9EF-5503-2E352A0DA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7EDB-B9C4-9B50-3E16-900DF4679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BB106-57F2-33BC-5505-756D76B9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F4CEF-8CD0-740A-4F5D-A10455357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C49F1-933E-160C-705D-70600EC4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9E6B-7997-8530-C6E8-2A79CDBD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C72FD-25AB-8EFE-441C-2F12C5DE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F383E-88BB-117C-4DF5-2BD8F9A2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A7709-9880-8941-87ED-EBFF04CE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0F0A9-2013-CF71-1E8E-51872464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2CBE4-A56A-0242-3D4B-60B08384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03B9A-3DBD-0F96-16A6-0FFDD7FD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76D9-534D-5924-3C20-AF465BC1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2E74-E844-0CDA-9475-2794D8FF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12D06-EEEF-6FF8-F9BA-352D7156D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0477F-5DD6-85D6-977D-A02FABEF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1CD2F-E516-B049-E962-43ACF8CD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477A-E698-0019-1BC0-741C1051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CDF0-965D-CE26-317A-1C1611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1E036-E003-FD56-8D21-B1F99FD8F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755-2315-AFD9-12A0-9A0626532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33ACD-D032-E3D3-4246-2BD7245A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99C0-6EB8-4452-C30D-928D7AC6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87E8-1FE3-626A-19D7-6209E736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accent5">
                <a:lumMod val="40000"/>
                <a:lumOff val="60000"/>
              </a:schemeClr>
            </a:gs>
            <a:gs pos="0">
              <a:schemeClr val="accent5">
                <a:lumMod val="20000"/>
                <a:lumOff val="80000"/>
              </a:schemeClr>
            </a:gs>
            <a:gs pos="74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CE327-A9E2-A436-18EF-A01A6071B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DE9C8-B2E1-6693-E4FF-852FDE2B3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A5B87-BA6B-56B9-4AC9-6EFDD3EB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D5177-E604-43D2-8797-8B4171C2007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56DEB-0733-0156-75E3-9E2DC3004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4851A-C5AB-72E0-393F-A4C478EB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0C4EA-89AF-4B39-B3DD-9C90553DB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3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oi.org/10.1021/acsomega.7b00417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erial view of islands in the water&#10;&#10;Description automatically generated">
            <a:extLst>
              <a:ext uri="{FF2B5EF4-FFF2-40B4-BE49-F238E27FC236}">
                <a16:creationId xmlns:a16="http://schemas.microsoft.com/office/drawing/2014/main" id="{51F99DC5-2125-FF66-B19A-E6BE06680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5BE1E-C85A-DEDB-38C4-6DA00DF8C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6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0" i="0">
                <a:effectLst/>
                <a:latin typeface="Times New Roman" panose="02020603050405020304" pitchFamily="18" charset="0"/>
              </a:rPr>
              <a:t>Synthetic Approaches Towards A Marine Natural Product, </a:t>
            </a:r>
            <a:r>
              <a:rPr lang="en-US" sz="4000" b="0" i="0" err="1">
                <a:effectLst/>
                <a:latin typeface="Times New Roman" panose="02020603050405020304" pitchFamily="18" charset="0"/>
              </a:rPr>
              <a:t>Anomoian</a:t>
            </a:r>
            <a:r>
              <a:rPr lang="en-US" sz="4000" b="0" i="0">
                <a:effectLst/>
                <a:latin typeface="Times New Roman" panose="02020603050405020304" pitchFamily="18" charset="0"/>
              </a:rPr>
              <a:t> B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D4FCD-02AB-3E2D-DB22-3450DA743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65" y="4629234"/>
            <a:ext cx="3973386" cy="1485319"/>
          </a:xfrm>
          <a:noFill/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Nathaniel Davies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Lydia Stiles</a:t>
            </a:r>
          </a:p>
        </p:txBody>
      </p:sp>
    </p:spTree>
    <p:extLst>
      <p:ext uri="{BB962C8B-B14F-4D97-AF65-F5344CB8AC3E}">
        <p14:creationId xmlns:p14="http://schemas.microsoft.com/office/powerpoint/2010/main" val="298580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F070E9A7-5F51-3059-8E78-9D6A0EB1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21614" r="29457" b="54392"/>
          <a:stretch/>
        </p:blipFill>
        <p:spPr>
          <a:xfrm>
            <a:off x="323307" y="2681302"/>
            <a:ext cx="3803150" cy="1308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B5588-5FDB-967B-EF25-FD0DA6B6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814593"/>
            <a:ext cx="3495261" cy="1473614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baseline="30000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1</a:t>
            </a:r>
            <a:r>
              <a:rPr lang="en-US" sz="4000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H NMR for Fragment 3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4D769-2831-3CD4-089B-4C210BDC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3533" y="-78740"/>
            <a:ext cx="5696175" cy="7198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41C675-DB83-DC1D-23A4-16055F9608B4}"/>
              </a:ext>
            </a:extLst>
          </p:cNvPr>
          <p:cNvGrpSpPr/>
          <p:nvPr/>
        </p:nvGrpSpPr>
        <p:grpSpPr>
          <a:xfrm>
            <a:off x="918275" y="3463871"/>
            <a:ext cx="528661" cy="554682"/>
            <a:chOff x="2261913" y="4144890"/>
            <a:chExt cx="528661" cy="55468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4BCE58-1E50-A029-A7A4-4B351D7BDE9C}"/>
                </a:ext>
              </a:extLst>
            </p:cNvPr>
            <p:cNvCxnSpPr>
              <a:cxnSpLocks/>
            </p:cNvCxnSpPr>
            <p:nvPr/>
          </p:nvCxnSpPr>
          <p:spPr>
            <a:xfrm>
              <a:off x="2261913" y="4144890"/>
              <a:ext cx="174356" cy="24123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3CEC85-3B24-269D-42D0-3FF4884F3664}"/>
                </a:ext>
              </a:extLst>
            </p:cNvPr>
            <p:cNvSpPr txBox="1"/>
            <p:nvPr/>
          </p:nvSpPr>
          <p:spPr>
            <a:xfrm>
              <a:off x="2303339" y="4330240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2FA6DF-A831-9CFC-5E6C-1B3DB5A97C0D}"/>
              </a:ext>
            </a:extLst>
          </p:cNvPr>
          <p:cNvGrpSpPr/>
          <p:nvPr/>
        </p:nvGrpSpPr>
        <p:grpSpPr>
          <a:xfrm>
            <a:off x="308851" y="2681302"/>
            <a:ext cx="487235" cy="601323"/>
            <a:chOff x="2155993" y="3810295"/>
            <a:chExt cx="487235" cy="6013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ADD76E-A875-46E7-29E2-A28E22FD3AFB}"/>
                </a:ext>
              </a:extLst>
            </p:cNvPr>
            <p:cNvCxnSpPr>
              <a:cxnSpLocks/>
            </p:cNvCxnSpPr>
            <p:nvPr/>
          </p:nvCxnSpPr>
          <p:spPr>
            <a:xfrm>
              <a:off x="2350066" y="4136523"/>
              <a:ext cx="115043" cy="2750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50135-3F75-03FF-4BB1-122E7ED93B6F}"/>
                </a:ext>
              </a:extLst>
            </p:cNvPr>
            <p:cNvSpPr txBox="1"/>
            <p:nvPr/>
          </p:nvSpPr>
          <p:spPr>
            <a:xfrm>
              <a:off x="2155993" y="3810295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F660D2-2D19-620C-F15B-C9535ADB0DE9}"/>
              </a:ext>
            </a:extLst>
          </p:cNvPr>
          <p:cNvGrpSpPr/>
          <p:nvPr/>
        </p:nvGrpSpPr>
        <p:grpSpPr>
          <a:xfrm>
            <a:off x="79690" y="3279205"/>
            <a:ext cx="538277" cy="369332"/>
            <a:chOff x="1907498" y="4343347"/>
            <a:chExt cx="538277" cy="36933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4B9831-E826-C456-AAD9-CD7764C1F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268" y="4343347"/>
              <a:ext cx="256507" cy="1724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B20579-BD3A-2126-BB32-760CD73ED028}"/>
                </a:ext>
              </a:extLst>
            </p:cNvPr>
            <p:cNvSpPr txBox="1"/>
            <p:nvPr/>
          </p:nvSpPr>
          <p:spPr>
            <a:xfrm>
              <a:off x="1907498" y="434334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7477C9-0AC9-CBCC-C613-07AA4D421F02}"/>
              </a:ext>
            </a:extLst>
          </p:cNvPr>
          <p:cNvGrpSpPr/>
          <p:nvPr/>
        </p:nvGrpSpPr>
        <p:grpSpPr>
          <a:xfrm>
            <a:off x="861584" y="2708376"/>
            <a:ext cx="487235" cy="581756"/>
            <a:chOff x="2104507" y="4272420"/>
            <a:chExt cx="487235" cy="58175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DA2765-0A78-0B43-8FFA-5DA40E38C003}"/>
                </a:ext>
              </a:extLst>
            </p:cNvPr>
            <p:cNvCxnSpPr>
              <a:cxnSpLocks/>
            </p:cNvCxnSpPr>
            <p:nvPr/>
          </p:nvCxnSpPr>
          <p:spPr>
            <a:xfrm>
              <a:off x="2287853" y="4578954"/>
              <a:ext cx="167181" cy="2752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E9E62-035A-6281-8316-566EC78E85A0}"/>
                </a:ext>
              </a:extLst>
            </p:cNvPr>
            <p:cNvSpPr txBox="1"/>
            <p:nvPr/>
          </p:nvSpPr>
          <p:spPr>
            <a:xfrm>
              <a:off x="2104507" y="4272420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6CCA6B-DC80-A110-285F-340D661DE3FD}"/>
              </a:ext>
            </a:extLst>
          </p:cNvPr>
          <p:cNvGrpSpPr/>
          <p:nvPr/>
        </p:nvGrpSpPr>
        <p:grpSpPr>
          <a:xfrm>
            <a:off x="1212111" y="2744100"/>
            <a:ext cx="618212" cy="546032"/>
            <a:chOff x="2231424" y="4197417"/>
            <a:chExt cx="618212" cy="54603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5CFE97-C8B3-7660-5DCD-CB5FCA095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03951"/>
              <a:ext cx="290255" cy="239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DE0B11-72D3-3F36-D9F8-47E87EF8DA6B}"/>
                </a:ext>
              </a:extLst>
            </p:cNvPr>
            <p:cNvSpPr txBox="1"/>
            <p:nvPr/>
          </p:nvSpPr>
          <p:spPr>
            <a:xfrm>
              <a:off x="2362401" y="419741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39F4E9-0F1A-3E1E-E9F4-1506E09D8F13}"/>
              </a:ext>
            </a:extLst>
          </p:cNvPr>
          <p:cNvGrpSpPr/>
          <p:nvPr/>
        </p:nvGrpSpPr>
        <p:grpSpPr>
          <a:xfrm>
            <a:off x="2323120" y="2805819"/>
            <a:ext cx="487235" cy="484313"/>
            <a:chOff x="2161333" y="4259136"/>
            <a:chExt cx="487235" cy="48431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6B7D06-EA7D-939D-9675-9ADF178C2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66308"/>
              <a:ext cx="100134" cy="17714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47DE14-2029-9390-7C89-DF3DB3001DFA}"/>
                </a:ext>
              </a:extLst>
            </p:cNvPr>
            <p:cNvSpPr txBox="1"/>
            <p:nvPr/>
          </p:nvSpPr>
          <p:spPr>
            <a:xfrm>
              <a:off x="2161333" y="4259136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d</a:t>
              </a:r>
              <a:endParaRPr lang="en-US" b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2B7543-F28E-FB6B-BEFF-D74A7E0DBD1E}"/>
              </a:ext>
            </a:extLst>
          </p:cNvPr>
          <p:cNvGrpSpPr/>
          <p:nvPr/>
        </p:nvGrpSpPr>
        <p:grpSpPr>
          <a:xfrm>
            <a:off x="2018925" y="2806688"/>
            <a:ext cx="487235" cy="483444"/>
            <a:chOff x="2266479" y="4276181"/>
            <a:chExt cx="487235" cy="48344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DECAF3-4825-9EB7-44DE-012F5AA778BC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23" y="4566749"/>
              <a:ext cx="210042" cy="1928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6C1C02-F9B1-0FF9-E2BA-6375F82EBBBE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d</a:t>
              </a:r>
              <a:endParaRPr lang="en-US" b="1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0715F7-D147-D81D-FE5B-737AED2A88B9}"/>
              </a:ext>
            </a:extLst>
          </p:cNvPr>
          <p:cNvGrpSpPr/>
          <p:nvPr/>
        </p:nvGrpSpPr>
        <p:grpSpPr>
          <a:xfrm>
            <a:off x="2297028" y="3463871"/>
            <a:ext cx="487235" cy="473330"/>
            <a:chOff x="2100186" y="4268580"/>
            <a:chExt cx="487235" cy="47333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59AB4C-B326-EBCD-D67A-2D4342EFC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6503" y="4268580"/>
              <a:ext cx="178538" cy="1843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A13726C-BC96-248E-8E3D-C0F3B4FB1228}"/>
                </a:ext>
              </a:extLst>
            </p:cNvPr>
            <p:cNvSpPr txBox="1"/>
            <p:nvPr/>
          </p:nvSpPr>
          <p:spPr>
            <a:xfrm>
              <a:off x="2100186" y="4372578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e</a:t>
              </a:r>
              <a:endParaRPr lang="en-US" b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4C5C49-EB60-820C-62C7-CDFFCC790D4E}"/>
              </a:ext>
            </a:extLst>
          </p:cNvPr>
          <p:cNvGrpSpPr/>
          <p:nvPr/>
        </p:nvGrpSpPr>
        <p:grpSpPr>
          <a:xfrm>
            <a:off x="2650790" y="3466831"/>
            <a:ext cx="487235" cy="470370"/>
            <a:chOff x="2266479" y="4175143"/>
            <a:chExt cx="487235" cy="47037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FA1233F-96B9-34B4-E481-E5427C6A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0302" y="4175143"/>
              <a:ext cx="131239" cy="1989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AA0911-3D57-4D40-D0B6-DA09BC2838D3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e</a:t>
              </a:r>
              <a:endParaRPr lang="en-US" b="1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4EB9FFB-7B9C-27C3-5272-CCF78F4E6FF6}"/>
              </a:ext>
            </a:extLst>
          </p:cNvPr>
          <p:cNvGrpSpPr/>
          <p:nvPr/>
        </p:nvGrpSpPr>
        <p:grpSpPr>
          <a:xfrm>
            <a:off x="2977348" y="2811937"/>
            <a:ext cx="522290" cy="467268"/>
            <a:chOff x="2231424" y="4276181"/>
            <a:chExt cx="522290" cy="46726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784EF24-C284-E23F-7468-2A0510067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66749"/>
              <a:ext cx="199299" cy="176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9E1750-5286-13DE-9293-7D71B982444B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f</a:t>
              </a:r>
              <a:endParaRPr lang="en-US" b="1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70EDD6-6A85-AC8E-FBBB-B6A70DA31245}"/>
              </a:ext>
            </a:extLst>
          </p:cNvPr>
          <p:cNvGrpSpPr/>
          <p:nvPr/>
        </p:nvGrpSpPr>
        <p:grpSpPr>
          <a:xfrm>
            <a:off x="2603062" y="2800954"/>
            <a:ext cx="487235" cy="483444"/>
            <a:chOff x="2266479" y="4276181"/>
            <a:chExt cx="487235" cy="48344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39070A-EA2C-0977-B2DD-C792EABBBB12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23" y="4566749"/>
              <a:ext cx="210042" cy="1928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1F1FFD-C984-4079-0E8C-62C4C31FB2FE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f</a:t>
              </a:r>
              <a:endParaRPr lang="en-US" b="1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3558E3C-E06A-CD3A-53AB-F456D8A80373}"/>
              </a:ext>
            </a:extLst>
          </p:cNvPr>
          <p:cNvSpPr txBox="1"/>
          <p:nvPr/>
        </p:nvSpPr>
        <p:spPr>
          <a:xfrm>
            <a:off x="5852382" y="3840560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b</a:t>
            </a:r>
            <a:endParaRPr lang="en-US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2111A8-DE2C-6B73-947A-B30607066263}"/>
              </a:ext>
            </a:extLst>
          </p:cNvPr>
          <p:cNvSpPr txBox="1"/>
          <p:nvPr/>
        </p:nvSpPr>
        <p:spPr>
          <a:xfrm>
            <a:off x="6715402" y="2590410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a</a:t>
            </a:r>
            <a:endParaRPr lang="en-US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056230-E16A-C6BD-26CB-32C111AD28EB}"/>
              </a:ext>
            </a:extLst>
          </p:cNvPr>
          <p:cNvSpPr txBox="1"/>
          <p:nvPr/>
        </p:nvSpPr>
        <p:spPr>
          <a:xfrm>
            <a:off x="7500454" y="2653886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c</a:t>
            </a:r>
            <a:endParaRPr 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FA5A57-B331-F7B6-D558-C282BCC9CF0B}"/>
              </a:ext>
            </a:extLst>
          </p:cNvPr>
          <p:cNvSpPr txBox="1"/>
          <p:nvPr/>
        </p:nvSpPr>
        <p:spPr>
          <a:xfrm>
            <a:off x="8932092" y="2928766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f</a:t>
            </a:r>
            <a:endParaRPr lang="en-US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43FD5D8-5940-3F1B-9885-76D5C00698CD}"/>
              </a:ext>
            </a:extLst>
          </p:cNvPr>
          <p:cNvSpPr txBox="1"/>
          <p:nvPr/>
        </p:nvSpPr>
        <p:spPr>
          <a:xfrm>
            <a:off x="9380529" y="2663394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d</a:t>
            </a:r>
            <a:endParaRPr lang="en-US" b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7D149A-EE83-4655-8D88-915C7B54DF64}"/>
              </a:ext>
            </a:extLst>
          </p:cNvPr>
          <p:cNvSpPr txBox="1"/>
          <p:nvPr/>
        </p:nvSpPr>
        <p:spPr>
          <a:xfrm>
            <a:off x="10675665" y="2920800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4946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6FAB8-622E-635C-994C-B3DE664A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6371-7E87-A2EE-9DDC-1DE59A912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91" y="1940439"/>
            <a:ext cx="3739341" cy="46591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we will collaborate with biology faculty to develop a procedure for analyzing the antibacterial properties of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anomoian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endParaRPr lang="en-US"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EB454-F101-C493-299D-76EC20692A10}"/>
              </a:ext>
            </a:extLst>
          </p:cNvPr>
          <p:cNvGrpSpPr/>
          <p:nvPr/>
        </p:nvGrpSpPr>
        <p:grpSpPr>
          <a:xfrm>
            <a:off x="4214191" y="1431235"/>
            <a:ext cx="7802218" cy="4045226"/>
            <a:chOff x="1485900" y="2184401"/>
            <a:chExt cx="10192105" cy="44820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Content Placeholder 4" descr="A structure of a chemical formula&#10;&#10;Description automatically generated">
              <a:extLst>
                <a:ext uri="{FF2B5EF4-FFF2-40B4-BE49-F238E27FC236}">
                  <a16:creationId xmlns:a16="http://schemas.microsoft.com/office/drawing/2014/main" id="{0613C23C-F6DA-4A04-33E8-AEFDF1770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20341" r="30015" b="54569"/>
            <a:stretch/>
          </p:blipFill>
          <p:spPr>
            <a:xfrm>
              <a:off x="4562330" y="5194921"/>
              <a:ext cx="2760186" cy="10425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 descr="A chemical structure of a molecule&#10;&#10;Description automatically generated">
              <a:extLst>
                <a:ext uri="{FF2B5EF4-FFF2-40B4-BE49-F238E27FC236}">
                  <a16:creationId xmlns:a16="http://schemas.microsoft.com/office/drawing/2014/main" id="{6248C704-D45F-E93D-7C8F-A291C6A45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13591" r="42485" b="37321"/>
            <a:stretch/>
          </p:blipFill>
          <p:spPr>
            <a:xfrm>
              <a:off x="9529877" y="3212816"/>
              <a:ext cx="2148128" cy="23489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A chemical structure with letters and numbers&#10;&#10;Description automatically generated">
              <a:extLst>
                <a:ext uri="{FF2B5EF4-FFF2-40B4-BE49-F238E27FC236}">
                  <a16:creationId xmlns:a16="http://schemas.microsoft.com/office/drawing/2014/main" id="{273BFDB4-AEBA-98B7-E2FE-2DECA801E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5" t="13587" r="39630" b="39918"/>
            <a:stretch/>
          </p:blipFill>
          <p:spPr>
            <a:xfrm>
              <a:off x="1485900" y="3057166"/>
              <a:ext cx="2328211" cy="22255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 descr="A chemical structure with letters and numbers&#10;&#10;Description automatically generated">
              <a:extLst>
                <a:ext uri="{FF2B5EF4-FFF2-40B4-BE49-F238E27FC236}">
                  <a16:creationId xmlns:a16="http://schemas.microsoft.com/office/drawing/2014/main" id="{3115EE05-4EE9-53FB-993B-832D40AA1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4" t="4235" r="21516" b="42124"/>
            <a:stretch/>
          </p:blipFill>
          <p:spPr>
            <a:xfrm>
              <a:off x="4742414" y="2184401"/>
              <a:ext cx="4027740" cy="27619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0D1AE8-79B5-677B-C648-C89B0EA82B33}"/>
                </a:ext>
              </a:extLst>
            </p:cNvPr>
            <p:cNvCxnSpPr/>
            <p:nvPr/>
          </p:nvCxnSpPr>
          <p:spPr>
            <a:xfrm flipV="1">
              <a:off x="7817540" y="4079949"/>
              <a:ext cx="2672740" cy="28379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2793D0-2954-26F8-9002-48D7085F3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5101" y="3251379"/>
              <a:ext cx="1656533" cy="5229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6A70B0-3377-7367-9083-24FBF3214C3F}"/>
                </a:ext>
              </a:extLst>
            </p:cNvPr>
            <p:cNvSpPr txBox="1"/>
            <p:nvPr/>
          </p:nvSpPr>
          <p:spPr>
            <a:xfrm>
              <a:off x="10041033" y="2876727"/>
              <a:ext cx="1213876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72013">
                <a:spcAft>
                  <a:spcPts val="348"/>
                </a:spcAft>
              </a:pPr>
              <a:r>
                <a:rPr lang="en-US" sz="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2</a:t>
              </a:r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0CDD54-419F-5D2B-1B37-6A9F04EBA973}"/>
                </a:ext>
              </a:extLst>
            </p:cNvPr>
            <p:cNvSpPr txBox="1"/>
            <p:nvPr/>
          </p:nvSpPr>
          <p:spPr>
            <a:xfrm>
              <a:off x="5489060" y="6305543"/>
              <a:ext cx="1213878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72013">
                <a:spcAft>
                  <a:spcPts val="348"/>
                </a:spcAft>
              </a:pPr>
              <a:r>
                <a:rPr lang="en-US" sz="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3</a:t>
              </a:r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FC76CB-F62A-7905-9708-648B9CAFE321}"/>
                </a:ext>
              </a:extLst>
            </p:cNvPr>
            <p:cNvSpPr txBox="1"/>
            <p:nvPr/>
          </p:nvSpPr>
          <p:spPr>
            <a:xfrm>
              <a:off x="2043065" y="2696290"/>
              <a:ext cx="1213878" cy="360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72013">
                <a:spcAft>
                  <a:spcPts val="348"/>
                </a:spcAft>
              </a:pPr>
              <a:r>
                <a:rPr lang="en-US" sz="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1</a:t>
              </a:r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1220A8-C856-AB28-809D-DB781DFCA4A4}"/>
                </a:ext>
              </a:extLst>
            </p:cNvPr>
            <p:cNvSpPr txBox="1"/>
            <p:nvPr/>
          </p:nvSpPr>
          <p:spPr>
            <a:xfrm>
              <a:off x="6304127" y="3057166"/>
              <a:ext cx="1367271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72013">
                <a:spcAft>
                  <a:spcPts val="348"/>
                </a:spcAft>
              </a:pPr>
              <a:r>
                <a:rPr lang="en-US" sz="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Anomoian B</a:t>
              </a:r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8BCF-DD7F-9E82-AB53-DEC5AEEB44D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660900"/>
              <a:ext cx="0" cy="9008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06814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7A826-E54C-7353-4B65-A3AA29EE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Acknowledgments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30A3-517F-F753-C3FB-7426884A6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085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the following funding sources: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CSU Council on Ocean Affairs, Science &amp; Technology (COAST)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CSU STAN Research, Scholarship and Creative Activity (RSCA) 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activity is funded all or in part by the Stanislaus State ASPIRE program through a U.S. Department of Education Title III Grant #P031C210159</a:t>
            </a:r>
          </a:p>
          <a:p>
            <a:pPr marL="457200" lvl="1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Thank you, Michele Gordon, Dr. Nhu Y and Dr. Chad Stessman for their time spent supporting this project</a:t>
            </a:r>
          </a:p>
        </p:txBody>
      </p:sp>
      <p:pic>
        <p:nvPicPr>
          <p:cNvPr id="5" name="Picture 4" descr="A blue and yellow logo with white text&#10;&#10;Description automatically generated">
            <a:extLst>
              <a:ext uri="{FF2B5EF4-FFF2-40B4-BE49-F238E27FC236}">
                <a16:creationId xmlns:a16="http://schemas.microsoft.com/office/drawing/2014/main" id="{CC582254-300E-A3FB-F258-A60A47781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167" y="1095818"/>
            <a:ext cx="2206950" cy="2218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08AD9-B67A-2A15-B8D6-06BA2AEC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73" y="4409676"/>
            <a:ext cx="2851318" cy="9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39C3025-4784-4B16-914D-CCFC3E833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610598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89A40-FB3C-5A20-B691-F3BC42A8E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22" y="465160"/>
            <a:ext cx="6112220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Growing Concern…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B139-8692-254F-276F-AC58508BE12F}"/>
              </a:ext>
            </a:extLst>
          </p:cNvPr>
          <p:cNvSpPr>
            <a:spLocks/>
          </p:cNvSpPr>
          <p:nvPr/>
        </p:nvSpPr>
        <p:spPr>
          <a:xfrm>
            <a:off x="1137033" y="2194101"/>
            <a:ext cx="5903847" cy="405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"/>
              <a:cs typeface="Futura Medium" panose="020B0602020204020303" pitchFamily="34" charset="-79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Since 1980s no new classes of antibiotics have been discovered</a:t>
            </a:r>
            <a:r>
              <a:rPr lang="en-US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1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"/>
              <a:cs typeface="Futura Medium" panose="020B0602020204020303" pitchFamily="34" charset="-79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Currently, approximately 700,000 people die each year from resistant bacterial strains. The World Health Organization predicts this number will rise to 10 million by 2050</a:t>
            </a:r>
            <a:r>
              <a:rPr lang="en-US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2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"/>
              <a:cs typeface="Futura Medium" panose="020B0602020204020303" pitchFamily="34" charset="-79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Studies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 shown that marine animals produce more biologically active substances than any other group of animals</a:t>
            </a:r>
            <a:r>
              <a:rPr lang="en-US" sz="20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cs typeface="Futura Medium" panose="020B0602020204020303" pitchFamily="34" charset="-79"/>
              </a:rPr>
              <a:t>3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"/>
              <a:cs typeface="Futura Medium" panose="020B0602020204020303" pitchFamily="34" charset="-79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Picture 44" descr="Researcher examining growth in a petrie dish">
            <a:extLst>
              <a:ext uri="{FF2B5EF4-FFF2-40B4-BE49-F238E27FC236}">
                <a16:creationId xmlns:a16="http://schemas.microsoft.com/office/drawing/2014/main" id="{0A7003CF-D5D4-4617-6000-7C55C269F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1" r="8043" b="2"/>
          <a:stretch/>
        </p:blipFill>
        <p:spPr>
          <a:xfrm>
            <a:off x="7801964" y="-4"/>
            <a:ext cx="4390035" cy="3429000"/>
          </a:xfrm>
          <a:custGeom>
            <a:avLst/>
            <a:gdLst/>
            <a:ahLst/>
            <a:cxnLst/>
            <a:rect l="l" t="t" r="r" b="b"/>
            <a:pathLst>
              <a:path w="4390035" h="3429000">
                <a:moveTo>
                  <a:pt x="73290" y="0"/>
                </a:moveTo>
                <a:lnTo>
                  <a:pt x="4390035" y="0"/>
                </a:lnTo>
                <a:lnTo>
                  <a:pt x="4390035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F1CC12-DF69-5835-06F3-07EECE311C14}"/>
              </a:ext>
            </a:extLst>
          </p:cNvPr>
          <p:cNvSpPr txBox="1"/>
          <p:nvPr/>
        </p:nvSpPr>
        <p:spPr>
          <a:xfrm>
            <a:off x="0" y="6069420"/>
            <a:ext cx="117381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i="1"/>
              <a:t>(1) Mancuso, G.; </a:t>
            </a:r>
            <a:r>
              <a:rPr lang="en-US" sz="900" i="1" err="1"/>
              <a:t>Midiri</a:t>
            </a:r>
            <a:r>
              <a:rPr lang="en-US" sz="900" i="1"/>
              <a:t>, A.; </a:t>
            </a:r>
            <a:r>
              <a:rPr lang="en-US" sz="900" i="1" err="1"/>
              <a:t>Gerace</a:t>
            </a:r>
            <a:r>
              <a:rPr lang="en-US" sz="900" i="1"/>
              <a:t>, E.; Biondo, C. Bacterial Antibiotic Resistance: The Most Critical Pathogens. Pathogens 2021, 10 (10), 1310. https://doi.org/10.3390/pathogens10101310.</a:t>
            </a:r>
          </a:p>
          <a:p>
            <a:pPr>
              <a:spcAft>
                <a:spcPts val="600"/>
              </a:spcAft>
            </a:pPr>
            <a:r>
              <a:rPr lang="en-US" sz="900" i="1"/>
              <a:t>(2) Do medicines come from the sea? : Ocean Exploration Facts: NOAA Office of Ocean Exploration and Research. https://oceanexplorer.noaa.gov/facts/medicinesfromsea.html# (accessed 2024-02-24). </a:t>
            </a:r>
          </a:p>
          <a:p>
            <a:pPr>
              <a:spcAft>
                <a:spcPts val="600"/>
              </a:spcAft>
            </a:pPr>
            <a:r>
              <a:rPr lang="en-US" sz="900" i="1"/>
              <a:t>(3) Uddin, T. M.; Chakraborty, A. J.; </a:t>
            </a:r>
            <a:r>
              <a:rPr lang="en-US" sz="900" i="1" err="1"/>
              <a:t>Khusro</a:t>
            </a:r>
            <a:r>
              <a:rPr lang="en-US" sz="900" i="1"/>
              <a:t>, A.; Zidan, B. R. M.; Mitra, S.; Emran, T. B.; </a:t>
            </a:r>
            <a:r>
              <a:rPr lang="en-US" sz="900" i="1" err="1"/>
              <a:t>Dhama</a:t>
            </a:r>
            <a:r>
              <a:rPr lang="en-US" sz="900" i="1"/>
              <a:t>, K.; Ripon, Md. K. H.; </a:t>
            </a:r>
            <a:r>
              <a:rPr lang="en-US" sz="900" i="1" err="1"/>
              <a:t>Gajdács</a:t>
            </a:r>
            <a:r>
              <a:rPr lang="en-US" sz="900" i="1"/>
              <a:t>, M.; Sahibzada, M. U. K.; Hossain, Md. J.; Koirala, N. Antibiotic Resistance in Microbes: History, Mechanisms, Therapeutic Strategies and Future Prospects. Journal of Infection and Public Health 2021, 14 (12), 1750–1766. https://doi.org/10.1016/j.jiph.2021.10.020.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54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hemical structure with letters and numbers&#10;&#10;Description automatically generated">
            <a:extLst>
              <a:ext uri="{FF2B5EF4-FFF2-40B4-BE49-F238E27FC236}">
                <a16:creationId xmlns:a16="http://schemas.microsoft.com/office/drawing/2014/main" id="{A1F0899B-B1BF-6DCC-7DC0-8D3F978D4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t="-1" r="21502" b="-1"/>
          <a:stretch/>
        </p:blipFill>
        <p:spPr>
          <a:xfrm>
            <a:off x="6908557" y="-40946"/>
            <a:ext cx="5283439" cy="6898946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56D0F-FEAC-906C-1AD4-872FF458A68E}"/>
              </a:ext>
            </a:extLst>
          </p:cNvPr>
          <p:cNvSpPr txBox="1"/>
          <p:nvPr/>
        </p:nvSpPr>
        <p:spPr>
          <a:xfrm>
            <a:off x="-3047" y="6288500"/>
            <a:ext cx="7849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800">
              <a:effectLst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800">
                <a:solidFill>
                  <a:schemeClr val="bg1"/>
                </a:solidFill>
                <a:effectLst/>
              </a:rPr>
              <a:t>(1) </a:t>
            </a:r>
            <a:r>
              <a:rPr lang="en-US" sz="800" err="1">
                <a:solidFill>
                  <a:schemeClr val="bg1"/>
                </a:solidFill>
                <a:effectLst/>
              </a:rPr>
              <a:t>Tarazona</a:t>
            </a:r>
            <a:r>
              <a:rPr lang="en-US" sz="800">
                <a:solidFill>
                  <a:schemeClr val="bg1"/>
                </a:solidFill>
                <a:effectLst/>
              </a:rPr>
              <a:t>, G.; Santamaría, G.; Cruz, P. G.; Fernández, R.; Pérez, M.; Martínez-Leal, J. F.; Rodríguez, J.; Jiménez, C.; Cuevas, C. Cytotoxic Anomoian B and Aplyzanzine B, New </a:t>
            </a:r>
            <a:r>
              <a:rPr lang="en-US" sz="800" err="1">
                <a:solidFill>
                  <a:schemeClr val="bg1"/>
                </a:solidFill>
                <a:effectLst/>
              </a:rPr>
              <a:t>Bromotyrosine</a:t>
            </a:r>
            <a:r>
              <a:rPr lang="en-US" sz="800">
                <a:solidFill>
                  <a:schemeClr val="bg1"/>
                </a:solidFill>
                <a:effectLst/>
              </a:rPr>
              <a:t> Alkaloids from Indonesian Sponges. </a:t>
            </a:r>
            <a:r>
              <a:rPr lang="en-US" sz="800" i="1">
                <a:solidFill>
                  <a:schemeClr val="bg1"/>
                </a:solidFill>
                <a:effectLst/>
              </a:rPr>
              <a:t>ACS Omega</a:t>
            </a:r>
            <a:r>
              <a:rPr lang="en-US" sz="800">
                <a:solidFill>
                  <a:schemeClr val="bg1"/>
                </a:solidFill>
                <a:effectLst/>
              </a:rPr>
              <a:t> </a:t>
            </a:r>
            <a:r>
              <a:rPr lang="en-US" sz="800" b="1">
                <a:solidFill>
                  <a:schemeClr val="bg1"/>
                </a:solidFill>
                <a:effectLst/>
              </a:rPr>
              <a:t>2017</a:t>
            </a:r>
            <a:r>
              <a:rPr lang="en-US" sz="800">
                <a:solidFill>
                  <a:schemeClr val="bg1"/>
                </a:solidFill>
                <a:effectLst/>
              </a:rPr>
              <a:t>, </a:t>
            </a:r>
            <a:r>
              <a:rPr lang="en-US" sz="800" i="1">
                <a:solidFill>
                  <a:schemeClr val="bg1"/>
                </a:solidFill>
                <a:effectLst/>
              </a:rPr>
              <a:t>2</a:t>
            </a:r>
            <a:r>
              <a:rPr lang="en-US" sz="800">
                <a:solidFill>
                  <a:schemeClr val="bg1"/>
                </a:solidFill>
                <a:effectLst/>
              </a:rPr>
              <a:t> (7), 3494–3501. </a:t>
            </a:r>
            <a:r>
              <a:rPr lang="en-US" sz="80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https://doi.org/10.1021/acsomega.7b00417</a:t>
            </a:r>
            <a:r>
              <a:rPr lang="en-US" sz="800">
                <a:solidFill>
                  <a:schemeClr val="bg1"/>
                </a:solidFill>
                <a:effectLst/>
              </a:rPr>
              <a:t>.</a:t>
            </a:r>
          </a:p>
          <a:p>
            <a:pPr>
              <a:spcAft>
                <a:spcPts val="600"/>
              </a:spcAft>
            </a:pPr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F6AD9-D01A-E3DA-F29B-66B892DF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52" y="614312"/>
            <a:ext cx="5620267" cy="117518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Class of Antibiotics</a:t>
            </a:r>
          </a:p>
        </p:txBody>
      </p:sp>
      <p:graphicFrame>
        <p:nvGraphicFramePr>
          <p:cNvPr id="1042" name="Content Placeholder 2">
            <a:extLst>
              <a:ext uri="{FF2B5EF4-FFF2-40B4-BE49-F238E27FC236}">
                <a16:creationId xmlns:a16="http://schemas.microsoft.com/office/drawing/2014/main" id="{12C18FA8-6854-4B33-90E1-369FD6E34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470456"/>
              </p:ext>
            </p:extLst>
          </p:nvPr>
        </p:nvGraphicFramePr>
        <p:xfrm>
          <a:off x="306552" y="2052320"/>
          <a:ext cx="6864683" cy="517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8639292-3629-1872-8953-EC4DC96B7EB0}"/>
              </a:ext>
            </a:extLst>
          </p:cNvPr>
          <p:cNvSpPr txBox="1"/>
          <p:nvPr/>
        </p:nvSpPr>
        <p:spPr>
          <a:xfrm>
            <a:off x="7696876" y="4102698"/>
            <a:ext cx="44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The chemical structure of anomoian B </a:t>
            </a:r>
          </a:p>
        </p:txBody>
      </p:sp>
    </p:spTree>
    <p:extLst>
      <p:ext uri="{BB962C8B-B14F-4D97-AF65-F5344CB8AC3E}">
        <p14:creationId xmlns:p14="http://schemas.microsoft.com/office/powerpoint/2010/main" val="267336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EE14-BDEA-429A-5F9A-BE0BC92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Synthesis of </a:t>
            </a:r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Anomoian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</a:t>
            </a: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Beaker outline">
            <a:extLst>
              <a:ext uri="{FF2B5EF4-FFF2-40B4-BE49-F238E27FC236}">
                <a16:creationId xmlns:a16="http://schemas.microsoft.com/office/drawing/2014/main" id="{4BB615B9-9081-2B1A-3351-4CDF0E5D9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771" y="5727453"/>
            <a:ext cx="914400" cy="914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630655C-A04B-4808-FDA9-401A8189101B}"/>
              </a:ext>
            </a:extLst>
          </p:cNvPr>
          <p:cNvGrpSpPr/>
          <p:nvPr/>
        </p:nvGrpSpPr>
        <p:grpSpPr>
          <a:xfrm>
            <a:off x="1899077" y="2149222"/>
            <a:ext cx="8393848" cy="3721608"/>
            <a:chOff x="1485900" y="2184401"/>
            <a:chExt cx="10192105" cy="4309468"/>
          </a:xfrm>
        </p:grpSpPr>
        <p:pic>
          <p:nvPicPr>
            <p:cNvPr id="20" name="Content Placeholder 4" descr="A structure of a chemical formula&#10;&#10;Description automatically generated">
              <a:extLst>
                <a:ext uri="{FF2B5EF4-FFF2-40B4-BE49-F238E27FC236}">
                  <a16:creationId xmlns:a16="http://schemas.microsoft.com/office/drawing/2014/main" id="{7656E595-7498-2326-5DA4-DCF38472A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20341" r="30015" b="54569"/>
            <a:stretch/>
          </p:blipFill>
          <p:spPr>
            <a:xfrm>
              <a:off x="4562330" y="5194921"/>
              <a:ext cx="2760186" cy="1042538"/>
            </a:xfrm>
            <a:prstGeom prst="rect">
              <a:avLst/>
            </a:prstGeom>
          </p:spPr>
        </p:pic>
        <p:pic>
          <p:nvPicPr>
            <p:cNvPr id="21" name="Picture 20" descr="A chemical structure of a molecule&#10;&#10;Description automatically generated">
              <a:extLst>
                <a:ext uri="{FF2B5EF4-FFF2-40B4-BE49-F238E27FC236}">
                  <a16:creationId xmlns:a16="http://schemas.microsoft.com/office/drawing/2014/main" id="{AEBF7644-AF26-91D4-9EF6-B9B9A1B7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13591" r="42485" b="37321"/>
            <a:stretch/>
          </p:blipFill>
          <p:spPr>
            <a:xfrm>
              <a:off x="9529877" y="3212816"/>
              <a:ext cx="2148128" cy="2348924"/>
            </a:xfrm>
            <a:prstGeom prst="rect">
              <a:avLst/>
            </a:prstGeom>
          </p:spPr>
        </p:pic>
        <p:pic>
          <p:nvPicPr>
            <p:cNvPr id="22" name="Picture 21" descr="A chemical structure with letters and numbers&#10;&#10;Description automatically generated">
              <a:extLst>
                <a:ext uri="{FF2B5EF4-FFF2-40B4-BE49-F238E27FC236}">
                  <a16:creationId xmlns:a16="http://schemas.microsoft.com/office/drawing/2014/main" id="{D1842DBA-0856-0EE6-1765-39C31EA3D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5" t="13587" r="39630" b="39918"/>
            <a:stretch/>
          </p:blipFill>
          <p:spPr>
            <a:xfrm>
              <a:off x="1485900" y="3057166"/>
              <a:ext cx="2328211" cy="2225536"/>
            </a:xfrm>
            <a:prstGeom prst="rect">
              <a:avLst/>
            </a:prstGeom>
          </p:spPr>
        </p:pic>
        <p:pic>
          <p:nvPicPr>
            <p:cNvPr id="23" name="Picture 22" descr="A chemical structure with letters and numbers&#10;&#10;Description automatically generated">
              <a:extLst>
                <a:ext uri="{FF2B5EF4-FFF2-40B4-BE49-F238E27FC236}">
                  <a16:creationId xmlns:a16="http://schemas.microsoft.com/office/drawing/2014/main" id="{301D88AA-3EC1-2AFC-0A69-8C47608C0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4" t="4235" r="21516" b="42124"/>
            <a:stretch/>
          </p:blipFill>
          <p:spPr>
            <a:xfrm>
              <a:off x="4742414" y="2184401"/>
              <a:ext cx="4027740" cy="276199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C23741-1C69-F22F-2D8A-117E8C496CBF}"/>
                </a:ext>
              </a:extLst>
            </p:cNvPr>
            <p:cNvCxnSpPr/>
            <p:nvPr/>
          </p:nvCxnSpPr>
          <p:spPr>
            <a:xfrm flipV="1">
              <a:off x="7817540" y="4079949"/>
              <a:ext cx="2672740" cy="28379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D718E4-18FB-E493-FB94-9657FDF68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5101" y="3251379"/>
              <a:ext cx="1656533" cy="5229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6BD27E-747A-2A1B-33B8-3233A393EE94}"/>
                </a:ext>
              </a:extLst>
            </p:cNvPr>
            <p:cNvSpPr txBox="1"/>
            <p:nvPr/>
          </p:nvSpPr>
          <p:spPr>
            <a:xfrm>
              <a:off x="10166874" y="2921815"/>
              <a:ext cx="1213877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2915">
                <a:spcAft>
                  <a:spcPts val="474"/>
                </a:spcAft>
              </a:pPr>
              <a:r>
                <a:rPr lang="en-US" sz="12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2</a:t>
              </a:r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B6D712-CB83-219A-7142-3B128EFB8B86}"/>
                </a:ext>
              </a:extLst>
            </p:cNvPr>
            <p:cNvSpPr txBox="1"/>
            <p:nvPr/>
          </p:nvSpPr>
          <p:spPr>
            <a:xfrm>
              <a:off x="5335484" y="6132992"/>
              <a:ext cx="1213877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2915">
                <a:spcAft>
                  <a:spcPts val="474"/>
                </a:spcAft>
              </a:pPr>
              <a:r>
                <a:rPr lang="en-US" sz="12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3</a:t>
              </a:r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4FD6C9-A7FE-6672-CBF2-7EF02FF82A65}"/>
                </a:ext>
              </a:extLst>
            </p:cNvPr>
            <p:cNvSpPr txBox="1"/>
            <p:nvPr/>
          </p:nvSpPr>
          <p:spPr>
            <a:xfrm>
              <a:off x="2032099" y="2860120"/>
              <a:ext cx="1213877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2915">
                <a:spcAft>
                  <a:spcPts val="474"/>
                </a:spcAft>
              </a:pPr>
              <a:r>
                <a:rPr lang="en-US" sz="12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Fragment 1</a:t>
              </a:r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4A9A82-DB43-C419-B4DB-0EB256EB8E57}"/>
                </a:ext>
              </a:extLst>
            </p:cNvPr>
            <p:cNvSpPr txBox="1"/>
            <p:nvPr/>
          </p:nvSpPr>
          <p:spPr>
            <a:xfrm>
              <a:off x="6304127" y="3057166"/>
              <a:ext cx="1367271" cy="360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2915">
                <a:spcAft>
                  <a:spcPts val="474"/>
                </a:spcAft>
              </a:pPr>
              <a:r>
                <a:rPr lang="en-US" sz="1266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Anomoian</a:t>
              </a:r>
              <a:r>
                <a:rPr lang="en-US" sz="12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B</a:t>
              </a:r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852519-8383-5CF7-33F6-655B4361341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660900"/>
              <a:ext cx="0" cy="9008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8886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blue and green striped surface&#10;&#10;Description automatically generated">
            <a:extLst>
              <a:ext uri="{FF2B5EF4-FFF2-40B4-BE49-F238E27FC236}">
                <a16:creationId xmlns:a16="http://schemas.microsoft.com/office/drawing/2014/main" id="{426364D8-68B8-4A25-7580-5562FCB3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132" r="9091" b="192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37000">
                <a:schemeClr val="accent6">
                  <a:lumMod val="20000"/>
                  <a:lumOff val="8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BDEF2-9798-BB44-D32C-C764034C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86829"/>
            <a:ext cx="2729948" cy="3483684"/>
          </a:xfrm>
          <a:effectLst>
            <a:outerShdw blurRad="50800" dist="50800" dir="5400000" algn="ctr" rotWithShape="0">
              <a:schemeClr val="accent6">
                <a:lumMod val="20000"/>
                <a:lumOff val="8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Fragment 2 Synthesis</a:t>
            </a:r>
          </a:p>
        </p:txBody>
      </p:sp>
      <p:graphicFrame>
        <p:nvGraphicFramePr>
          <p:cNvPr id="23" name="TextBox 9">
            <a:extLst>
              <a:ext uri="{FF2B5EF4-FFF2-40B4-BE49-F238E27FC236}">
                <a16:creationId xmlns:a16="http://schemas.microsoft.com/office/drawing/2014/main" id="{899443A9-A247-2973-9F31-014F7DCB0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224117"/>
              </p:ext>
            </p:extLst>
          </p:nvPr>
        </p:nvGraphicFramePr>
        <p:xfrm>
          <a:off x="838200" y="31574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98D4FE4-B1B6-192A-E6B9-B5A03733903C}"/>
              </a:ext>
            </a:extLst>
          </p:cNvPr>
          <p:cNvGrpSpPr/>
          <p:nvPr/>
        </p:nvGrpSpPr>
        <p:grpSpPr>
          <a:xfrm>
            <a:off x="4027522" y="453708"/>
            <a:ext cx="7326278" cy="3518989"/>
            <a:chOff x="5523662" y="1834768"/>
            <a:chExt cx="6209672" cy="28611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A diagram of a chemical formula&#10;&#10;Description automatically generated">
              <a:extLst>
                <a:ext uri="{FF2B5EF4-FFF2-40B4-BE49-F238E27FC236}">
                  <a16:creationId xmlns:a16="http://schemas.microsoft.com/office/drawing/2014/main" id="{FA92AA38-CE7F-C18A-29DB-636B277F5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1" t="19088" r="15263" b="30943"/>
            <a:stretch/>
          </p:blipFill>
          <p:spPr>
            <a:xfrm>
              <a:off x="5523662" y="1834768"/>
              <a:ext cx="6038378" cy="24039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65118-80DB-E89A-6F2C-C6C1D2045180}"/>
                </a:ext>
              </a:extLst>
            </p:cNvPr>
            <p:cNvSpPr txBox="1"/>
            <p:nvPr/>
          </p:nvSpPr>
          <p:spPr>
            <a:xfrm>
              <a:off x="5742236" y="4337415"/>
              <a:ext cx="1354581" cy="35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en-US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Tyramine</a:t>
              </a: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11160A-6026-07A1-13E9-459025FF5CD4}"/>
                </a:ext>
              </a:extLst>
            </p:cNvPr>
            <p:cNvSpPr txBox="1"/>
            <p:nvPr/>
          </p:nvSpPr>
          <p:spPr>
            <a:xfrm>
              <a:off x="7279908" y="4341423"/>
              <a:ext cx="1987354" cy="35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en-US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Dibromotyramine</a:t>
              </a:r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C3BB3-5D38-102D-217D-B5900D1B6AAC}"/>
                </a:ext>
              </a:extLst>
            </p:cNvPr>
            <p:cNvSpPr txBox="1"/>
            <p:nvPr/>
          </p:nvSpPr>
          <p:spPr>
            <a:xfrm>
              <a:off x="9588581" y="4337415"/>
              <a:ext cx="2144753" cy="35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8680">
                <a:spcAft>
                  <a:spcPts val="600"/>
                </a:spcAft>
              </a:pPr>
              <a:r>
                <a:rPr lang="en-US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Boc-dibromotyramine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51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15473-4A08-80AB-13E6-A231B521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0404" y="-313460"/>
            <a:ext cx="6054982" cy="200770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40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NMR for </a:t>
            </a:r>
            <a:r>
              <a:rPr lang="en-US" sz="4000" kern="1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Dibromotyramine</a:t>
            </a:r>
            <a:endParaRPr lang="en-US" sz="4000" kern="1200" baseline="30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D9C82-AF7D-4534-DFD5-2360542B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4254" y="-48253"/>
            <a:ext cx="5674491" cy="7343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chemical structure with text&#10;&#10;Description automatically generated">
            <a:extLst>
              <a:ext uri="{FF2B5EF4-FFF2-40B4-BE49-F238E27FC236}">
                <a16:creationId xmlns:a16="http://schemas.microsoft.com/office/drawing/2014/main" id="{7CED100C-96F0-2F2F-35DB-858FAA929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9066" r="51088" b="38697"/>
          <a:stretch/>
        </p:blipFill>
        <p:spPr>
          <a:xfrm>
            <a:off x="561692" y="2597322"/>
            <a:ext cx="2537905" cy="3357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78781C-A531-3104-8B81-DC33BF0E50EA}"/>
              </a:ext>
            </a:extLst>
          </p:cNvPr>
          <p:cNvGrpSpPr/>
          <p:nvPr/>
        </p:nvGrpSpPr>
        <p:grpSpPr>
          <a:xfrm>
            <a:off x="2256817" y="4201459"/>
            <a:ext cx="780511" cy="369332"/>
            <a:chOff x="2250286" y="4201459"/>
            <a:chExt cx="780511" cy="3693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E2D1094-E69C-08ED-F9AA-486351B467E8}"/>
                </a:ext>
              </a:extLst>
            </p:cNvPr>
            <p:cNvCxnSpPr>
              <a:cxnSpLocks/>
            </p:cNvCxnSpPr>
            <p:nvPr/>
          </p:nvCxnSpPr>
          <p:spPr>
            <a:xfrm>
              <a:off x="2250286" y="4201459"/>
              <a:ext cx="355754" cy="1846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6F9105-919D-FD1F-12F6-5B2A31D2803F}"/>
                </a:ext>
              </a:extLst>
            </p:cNvPr>
            <p:cNvSpPr txBox="1"/>
            <p:nvPr/>
          </p:nvSpPr>
          <p:spPr>
            <a:xfrm>
              <a:off x="2543562" y="4201459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75CBAE-C3A2-8320-B25A-2296313602AB}"/>
              </a:ext>
            </a:extLst>
          </p:cNvPr>
          <p:cNvGrpSpPr/>
          <p:nvPr/>
        </p:nvGrpSpPr>
        <p:grpSpPr>
          <a:xfrm>
            <a:off x="864635" y="4201459"/>
            <a:ext cx="535503" cy="503303"/>
            <a:chOff x="1984624" y="4016793"/>
            <a:chExt cx="535503" cy="50330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521593-E9DB-DA8A-AD8C-6096F656B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241" y="4016793"/>
              <a:ext cx="291886" cy="255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0B2FD1-829A-7746-0517-9DB80C3081BD}"/>
                </a:ext>
              </a:extLst>
            </p:cNvPr>
            <p:cNvSpPr txBox="1"/>
            <p:nvPr/>
          </p:nvSpPr>
          <p:spPr>
            <a:xfrm>
              <a:off x="1984624" y="4150764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157043-A2D3-8C0F-DB22-CE2B94E68E77}"/>
              </a:ext>
            </a:extLst>
          </p:cNvPr>
          <p:cNvSpPr txBox="1"/>
          <p:nvPr/>
        </p:nvSpPr>
        <p:spPr>
          <a:xfrm>
            <a:off x="5413072" y="1509579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a</a:t>
            </a:r>
            <a:endParaRPr lang="en-US"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AAE2F7-BFD6-935D-BE6A-9753B6989F6E}"/>
              </a:ext>
            </a:extLst>
          </p:cNvPr>
          <p:cNvGrpSpPr/>
          <p:nvPr/>
        </p:nvGrpSpPr>
        <p:grpSpPr>
          <a:xfrm>
            <a:off x="1832060" y="4969055"/>
            <a:ext cx="780511" cy="369332"/>
            <a:chOff x="2250286" y="4201459"/>
            <a:chExt cx="780511" cy="36933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483141-CAD1-3149-423C-AD0DB76420D1}"/>
                </a:ext>
              </a:extLst>
            </p:cNvPr>
            <p:cNvCxnSpPr>
              <a:cxnSpLocks/>
            </p:cNvCxnSpPr>
            <p:nvPr/>
          </p:nvCxnSpPr>
          <p:spPr>
            <a:xfrm>
              <a:off x="2250286" y="4201459"/>
              <a:ext cx="355754" cy="1846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8A773B-1C95-60F0-779D-024EBD0D2CAE}"/>
                </a:ext>
              </a:extLst>
            </p:cNvPr>
            <p:cNvSpPr txBox="1"/>
            <p:nvPr/>
          </p:nvSpPr>
          <p:spPr>
            <a:xfrm>
              <a:off x="2543562" y="4201459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2DE023-61E9-7F9E-2C74-8DE5C1E464C9}"/>
              </a:ext>
            </a:extLst>
          </p:cNvPr>
          <p:cNvGrpSpPr/>
          <p:nvPr/>
        </p:nvGrpSpPr>
        <p:grpSpPr>
          <a:xfrm>
            <a:off x="1830644" y="4628829"/>
            <a:ext cx="874364" cy="369332"/>
            <a:chOff x="2093307" y="4155035"/>
            <a:chExt cx="874364" cy="36933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8C9BF-9DEE-7972-64EA-2A5DAA0A8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3307" y="4386125"/>
              <a:ext cx="426173" cy="1091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48243F-8F96-B4C6-4271-37E8CCC140D8}"/>
                </a:ext>
              </a:extLst>
            </p:cNvPr>
            <p:cNvSpPr txBox="1"/>
            <p:nvPr/>
          </p:nvSpPr>
          <p:spPr>
            <a:xfrm>
              <a:off x="2480436" y="4155035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035110E-EF67-91DE-0272-FF331B8C590E}"/>
              </a:ext>
            </a:extLst>
          </p:cNvPr>
          <p:cNvGrpSpPr/>
          <p:nvPr/>
        </p:nvGrpSpPr>
        <p:grpSpPr>
          <a:xfrm>
            <a:off x="810241" y="4676826"/>
            <a:ext cx="589240" cy="508811"/>
            <a:chOff x="2201895" y="4056017"/>
            <a:chExt cx="589240" cy="50881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B4AA93-61C1-ACAA-8A9D-47EE3291FCFA}"/>
                </a:ext>
              </a:extLst>
            </p:cNvPr>
            <p:cNvCxnSpPr>
              <a:cxnSpLocks/>
            </p:cNvCxnSpPr>
            <p:nvPr/>
          </p:nvCxnSpPr>
          <p:spPr>
            <a:xfrm>
              <a:off x="2475939" y="4397413"/>
              <a:ext cx="315196" cy="1674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24DC0F-B1B9-0F11-65F2-2819411B1411}"/>
                </a:ext>
              </a:extLst>
            </p:cNvPr>
            <p:cNvSpPr txBox="1"/>
            <p:nvPr/>
          </p:nvSpPr>
          <p:spPr>
            <a:xfrm>
              <a:off x="2201895" y="405601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A1A2F5-8643-2D9A-1CBB-C770D74DB859}"/>
              </a:ext>
            </a:extLst>
          </p:cNvPr>
          <p:cNvGrpSpPr/>
          <p:nvPr/>
        </p:nvGrpSpPr>
        <p:grpSpPr>
          <a:xfrm>
            <a:off x="676783" y="5044163"/>
            <a:ext cx="722698" cy="369332"/>
            <a:chOff x="2201895" y="4056017"/>
            <a:chExt cx="722698" cy="36933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386B66E-0998-F75E-9760-73C0C0DD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022" y="4197491"/>
              <a:ext cx="413571" cy="801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6ECD46-4539-63B8-DDC2-119F30283167}"/>
                </a:ext>
              </a:extLst>
            </p:cNvPr>
            <p:cNvSpPr txBox="1"/>
            <p:nvPr/>
          </p:nvSpPr>
          <p:spPr>
            <a:xfrm>
              <a:off x="2201895" y="405601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47145A4-39C4-4757-D038-D769286B78BB}"/>
              </a:ext>
            </a:extLst>
          </p:cNvPr>
          <p:cNvSpPr txBox="1"/>
          <p:nvPr/>
        </p:nvSpPr>
        <p:spPr>
          <a:xfrm>
            <a:off x="10885814" y="990523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b</a:t>
            </a:r>
            <a:endParaRPr lang="en-US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44B2A9-F2C2-CF20-34D8-6D8070E56E3D}"/>
              </a:ext>
            </a:extLst>
          </p:cNvPr>
          <p:cNvSpPr txBox="1"/>
          <p:nvPr/>
        </p:nvSpPr>
        <p:spPr>
          <a:xfrm>
            <a:off x="10210744" y="998357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c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E904A7-6E36-0452-DFC6-C1390BB62D5D}"/>
              </a:ext>
            </a:extLst>
          </p:cNvPr>
          <p:cNvSpPr/>
          <p:nvPr/>
        </p:nvSpPr>
        <p:spPr>
          <a:xfrm rot="16200000">
            <a:off x="5681686" y="1829024"/>
            <a:ext cx="45719" cy="81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C678F-078E-88F3-7FFC-058B245B5162}"/>
              </a:ext>
            </a:extLst>
          </p:cNvPr>
          <p:cNvSpPr txBox="1"/>
          <p:nvPr/>
        </p:nvSpPr>
        <p:spPr>
          <a:xfrm>
            <a:off x="5566813" y="1785099"/>
            <a:ext cx="427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133AE9-1480-EE51-0C9C-EEB6DBBD49A7}"/>
              </a:ext>
            </a:extLst>
          </p:cNvPr>
          <p:cNvSpPr/>
          <p:nvPr/>
        </p:nvSpPr>
        <p:spPr>
          <a:xfrm rot="10800000" flipH="1">
            <a:off x="10550395" y="1096458"/>
            <a:ext cx="59696" cy="160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C152E3-7F61-D28D-4739-A55C18241733}"/>
              </a:ext>
            </a:extLst>
          </p:cNvPr>
          <p:cNvSpPr txBox="1"/>
          <p:nvPr/>
        </p:nvSpPr>
        <p:spPr>
          <a:xfrm>
            <a:off x="10462628" y="1067467"/>
            <a:ext cx="427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CEC537-F642-9939-D204-F0EED6CC5585}"/>
              </a:ext>
            </a:extLst>
          </p:cNvPr>
          <p:cNvSpPr/>
          <p:nvPr/>
        </p:nvSpPr>
        <p:spPr>
          <a:xfrm rot="10800000" flipH="1">
            <a:off x="10858072" y="1145340"/>
            <a:ext cx="59696" cy="1606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48B151-DF9B-BBDA-79AB-CCFD75236BBA}"/>
              </a:ext>
            </a:extLst>
          </p:cNvPr>
          <p:cNvSpPr txBox="1"/>
          <p:nvPr/>
        </p:nvSpPr>
        <p:spPr>
          <a:xfrm>
            <a:off x="10764000" y="1117965"/>
            <a:ext cx="427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891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B29C-149D-9D35-EF2A-564C950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9774"/>
            <a:ext cx="10850592" cy="842573"/>
          </a:xfrm>
          <a:noFill/>
        </p:spPr>
        <p:txBody>
          <a:bodyPr/>
          <a:lstStyle/>
          <a:p>
            <a:r>
              <a:rPr 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 NMR for Boc-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Dibromotyramine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hemical structure of a molecule&#10;&#10;Description automatically generated">
            <a:extLst>
              <a:ext uri="{FF2B5EF4-FFF2-40B4-BE49-F238E27FC236}">
                <a16:creationId xmlns:a16="http://schemas.microsoft.com/office/drawing/2014/main" id="{AC24FC06-7650-2F90-C1BA-D38AC6039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13591" r="42485" b="37321"/>
          <a:stretch/>
        </p:blipFill>
        <p:spPr>
          <a:xfrm>
            <a:off x="771181" y="2068405"/>
            <a:ext cx="2819458" cy="3007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BFF3F-1D5A-6077-99D5-1C3F73485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9892" y="75981"/>
            <a:ext cx="5665456" cy="7331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8684A5-EDFF-3C40-D200-C46B8CF542BC}"/>
              </a:ext>
            </a:extLst>
          </p:cNvPr>
          <p:cNvGrpSpPr/>
          <p:nvPr/>
        </p:nvGrpSpPr>
        <p:grpSpPr>
          <a:xfrm>
            <a:off x="3022931" y="3159525"/>
            <a:ext cx="723420" cy="369332"/>
            <a:chOff x="2228598" y="4162598"/>
            <a:chExt cx="723420" cy="36933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1A5D91-A679-656E-5EDA-A92F95FDFD67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98" y="4201459"/>
              <a:ext cx="312700" cy="1458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9A171A-B132-9767-F8AB-0304AD111E2E}"/>
                </a:ext>
              </a:extLst>
            </p:cNvPr>
            <p:cNvSpPr txBox="1"/>
            <p:nvPr/>
          </p:nvSpPr>
          <p:spPr>
            <a:xfrm>
              <a:off x="2464783" y="4162598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541B1A-4ECF-8044-FE5D-E9B1C2338167}"/>
              </a:ext>
            </a:extLst>
          </p:cNvPr>
          <p:cNvGrpSpPr/>
          <p:nvPr/>
        </p:nvGrpSpPr>
        <p:grpSpPr>
          <a:xfrm>
            <a:off x="1811376" y="3198386"/>
            <a:ext cx="536419" cy="462403"/>
            <a:chOff x="1984624" y="4057693"/>
            <a:chExt cx="536419" cy="46240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1B7E51-E165-2A91-46C6-ABA56923E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8241" y="4057693"/>
              <a:ext cx="292802" cy="2148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6C04E5-61ED-9E30-43E1-6C59C3808548}"/>
                </a:ext>
              </a:extLst>
            </p:cNvPr>
            <p:cNvSpPr txBox="1"/>
            <p:nvPr/>
          </p:nvSpPr>
          <p:spPr>
            <a:xfrm>
              <a:off x="1984624" y="4150764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E2010E-5E74-1C0E-9B49-14B30284D2E3}"/>
              </a:ext>
            </a:extLst>
          </p:cNvPr>
          <p:cNvGrpSpPr/>
          <p:nvPr/>
        </p:nvGrpSpPr>
        <p:grpSpPr>
          <a:xfrm>
            <a:off x="2705258" y="3763916"/>
            <a:ext cx="780511" cy="369332"/>
            <a:chOff x="2250286" y="4201459"/>
            <a:chExt cx="780511" cy="36933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946692-9422-8BD2-96D5-2B9BABCEE295}"/>
                </a:ext>
              </a:extLst>
            </p:cNvPr>
            <p:cNvCxnSpPr>
              <a:cxnSpLocks/>
            </p:cNvCxnSpPr>
            <p:nvPr/>
          </p:nvCxnSpPr>
          <p:spPr>
            <a:xfrm>
              <a:off x="2250286" y="4201459"/>
              <a:ext cx="355754" cy="1846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FADF50-2AF3-F997-FB02-ECB5A11D140A}"/>
                </a:ext>
              </a:extLst>
            </p:cNvPr>
            <p:cNvSpPr txBox="1"/>
            <p:nvPr/>
          </p:nvSpPr>
          <p:spPr>
            <a:xfrm>
              <a:off x="2543562" y="4201459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FCC1E4-7664-8D1E-33A1-647452BFAC63}"/>
              </a:ext>
            </a:extLst>
          </p:cNvPr>
          <p:cNvGrpSpPr/>
          <p:nvPr/>
        </p:nvGrpSpPr>
        <p:grpSpPr>
          <a:xfrm>
            <a:off x="2703842" y="3423690"/>
            <a:ext cx="874364" cy="369332"/>
            <a:chOff x="2093307" y="4155035"/>
            <a:chExt cx="874364" cy="36933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A6D970-17F0-9035-86A5-85876ED3C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3307" y="4386125"/>
              <a:ext cx="426173" cy="1091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3487C0-88DB-35AE-DC93-440E024239AF}"/>
                </a:ext>
              </a:extLst>
            </p:cNvPr>
            <p:cNvSpPr txBox="1"/>
            <p:nvPr/>
          </p:nvSpPr>
          <p:spPr>
            <a:xfrm>
              <a:off x="2480436" y="4155035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065739-A675-D3BA-0661-7AC1D6945951}"/>
              </a:ext>
            </a:extLst>
          </p:cNvPr>
          <p:cNvGrpSpPr/>
          <p:nvPr/>
        </p:nvGrpSpPr>
        <p:grpSpPr>
          <a:xfrm>
            <a:off x="1715772" y="3549220"/>
            <a:ext cx="633841" cy="450830"/>
            <a:chOff x="2157294" y="4113998"/>
            <a:chExt cx="633841" cy="45083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89AA65-A56E-056A-1430-DA8716AEBEBD}"/>
                </a:ext>
              </a:extLst>
            </p:cNvPr>
            <p:cNvCxnSpPr>
              <a:cxnSpLocks/>
            </p:cNvCxnSpPr>
            <p:nvPr/>
          </p:nvCxnSpPr>
          <p:spPr>
            <a:xfrm>
              <a:off x="2475939" y="4397413"/>
              <a:ext cx="315196" cy="1674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9EE916-A372-B6BD-3406-35DEDF312731}"/>
                </a:ext>
              </a:extLst>
            </p:cNvPr>
            <p:cNvSpPr txBox="1"/>
            <p:nvPr/>
          </p:nvSpPr>
          <p:spPr>
            <a:xfrm>
              <a:off x="2157294" y="4113998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7A07CB-3F92-A2DC-A9EB-66353EE1FBA4}"/>
              </a:ext>
            </a:extLst>
          </p:cNvPr>
          <p:cNvGrpSpPr/>
          <p:nvPr/>
        </p:nvGrpSpPr>
        <p:grpSpPr>
          <a:xfrm>
            <a:off x="1626915" y="3858576"/>
            <a:ext cx="722698" cy="369332"/>
            <a:chOff x="2201895" y="4056017"/>
            <a:chExt cx="722698" cy="36933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29307E1-80D4-DBA7-F593-BB35ACF02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022" y="4197491"/>
              <a:ext cx="413571" cy="801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DE1556-9F1F-4925-01B5-391358760CA3}"/>
                </a:ext>
              </a:extLst>
            </p:cNvPr>
            <p:cNvSpPr txBox="1"/>
            <p:nvPr/>
          </p:nvSpPr>
          <p:spPr>
            <a:xfrm>
              <a:off x="2201895" y="405601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96FCFA-45E2-AFEB-229E-52792B28220D}"/>
              </a:ext>
            </a:extLst>
          </p:cNvPr>
          <p:cNvGrpSpPr/>
          <p:nvPr/>
        </p:nvGrpSpPr>
        <p:grpSpPr>
          <a:xfrm>
            <a:off x="1354161" y="4906403"/>
            <a:ext cx="516371" cy="200055"/>
            <a:chOff x="2250286" y="4167147"/>
            <a:chExt cx="516371" cy="2000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6416609-62DC-951B-D61A-7EFCE29F2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50286" y="4201459"/>
              <a:ext cx="103164" cy="65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91266F-7A9B-E67F-F14B-CC9913550127}"/>
                </a:ext>
              </a:extLst>
            </p:cNvPr>
            <p:cNvSpPr txBox="1"/>
            <p:nvPr/>
          </p:nvSpPr>
          <p:spPr>
            <a:xfrm>
              <a:off x="2279422" y="4167147"/>
              <a:ext cx="487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err="1"/>
                <a:t>H</a:t>
              </a:r>
              <a:r>
                <a:rPr lang="en-US" sz="700" b="1" baseline="-25000" err="1"/>
                <a:t>d</a:t>
              </a:r>
              <a:endParaRPr lang="en-US" sz="700" b="1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1FCFB4-3E86-9415-519F-0A85BB572F79}"/>
              </a:ext>
            </a:extLst>
          </p:cNvPr>
          <p:cNvCxnSpPr>
            <a:cxnSpLocks/>
          </p:cNvCxnSpPr>
          <p:nvPr/>
        </p:nvCxnSpPr>
        <p:spPr>
          <a:xfrm>
            <a:off x="1334441" y="4940715"/>
            <a:ext cx="19720" cy="956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4DCBE51-EF7A-7800-6AB1-1C1673944891}"/>
              </a:ext>
            </a:extLst>
          </p:cNvPr>
          <p:cNvSpPr txBox="1"/>
          <p:nvPr/>
        </p:nvSpPr>
        <p:spPr>
          <a:xfrm>
            <a:off x="1195140" y="4955717"/>
            <a:ext cx="3180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err="1"/>
              <a:t>H</a:t>
            </a:r>
            <a:r>
              <a:rPr lang="en-US" sz="700" b="1" baseline="-25000" err="1"/>
              <a:t>d</a:t>
            </a:r>
            <a:endParaRPr lang="en-US" sz="700" b="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69D496-4A34-9F6E-0CB8-691B2DC51E2D}"/>
              </a:ext>
            </a:extLst>
          </p:cNvPr>
          <p:cNvGrpSpPr/>
          <p:nvPr/>
        </p:nvGrpSpPr>
        <p:grpSpPr>
          <a:xfrm>
            <a:off x="1090823" y="4924247"/>
            <a:ext cx="487235" cy="200055"/>
            <a:chOff x="2595736" y="3820828"/>
            <a:chExt cx="487235" cy="2000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998FBDE-3755-F225-8496-F01EF90C8FB8}"/>
                </a:ext>
              </a:extLst>
            </p:cNvPr>
            <p:cNvSpPr txBox="1"/>
            <p:nvPr/>
          </p:nvSpPr>
          <p:spPr>
            <a:xfrm>
              <a:off x="2595736" y="3820828"/>
              <a:ext cx="487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err="1"/>
                <a:t>H</a:t>
              </a:r>
              <a:r>
                <a:rPr lang="en-US" sz="700" b="1" baseline="-25000" err="1"/>
                <a:t>d</a:t>
              </a:r>
              <a:endParaRPr lang="en-US" sz="700" b="1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20D691-DB7A-C54F-6DD0-A51BE8E24C4E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>
              <a:off x="2747869" y="3820828"/>
              <a:ext cx="91485" cy="928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48FBCF-32AF-15D3-AEC4-A8DDEF913E28}"/>
              </a:ext>
            </a:extLst>
          </p:cNvPr>
          <p:cNvGrpSpPr/>
          <p:nvPr/>
        </p:nvGrpSpPr>
        <p:grpSpPr>
          <a:xfrm>
            <a:off x="1014952" y="4715662"/>
            <a:ext cx="516371" cy="200055"/>
            <a:chOff x="2250286" y="4167147"/>
            <a:chExt cx="516371" cy="200055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5E28EA1-DCEB-36DC-D1A1-5DE911635987}"/>
                </a:ext>
              </a:extLst>
            </p:cNvPr>
            <p:cNvCxnSpPr>
              <a:cxnSpLocks/>
            </p:cNvCxnSpPr>
            <p:nvPr/>
          </p:nvCxnSpPr>
          <p:spPr>
            <a:xfrm>
              <a:off x="2250286" y="4201459"/>
              <a:ext cx="103164" cy="657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8868BD0-FF00-00BA-229E-E0EA68068B35}"/>
                </a:ext>
              </a:extLst>
            </p:cNvPr>
            <p:cNvSpPr txBox="1"/>
            <p:nvPr/>
          </p:nvSpPr>
          <p:spPr>
            <a:xfrm>
              <a:off x="2279422" y="4167147"/>
              <a:ext cx="487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err="1"/>
                <a:t>H</a:t>
              </a:r>
              <a:r>
                <a:rPr lang="en-US" sz="700" b="1" baseline="-25000" err="1"/>
                <a:t>d</a:t>
              </a:r>
              <a:endParaRPr lang="en-US" sz="700" b="1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B1EBC8B-61D2-59AB-D5D7-3DD6997E25B9}"/>
              </a:ext>
            </a:extLst>
          </p:cNvPr>
          <p:cNvGrpSpPr/>
          <p:nvPr/>
        </p:nvGrpSpPr>
        <p:grpSpPr>
          <a:xfrm>
            <a:off x="869878" y="4749381"/>
            <a:ext cx="487235" cy="248970"/>
            <a:chOff x="2235244" y="4159992"/>
            <a:chExt cx="487235" cy="24897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42CB91-42CF-265A-9638-6B521404A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3450" y="4159992"/>
              <a:ext cx="19292" cy="1071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5832A99-9918-1E64-7F9D-83DD07E1B449}"/>
                </a:ext>
              </a:extLst>
            </p:cNvPr>
            <p:cNvSpPr txBox="1"/>
            <p:nvPr/>
          </p:nvSpPr>
          <p:spPr>
            <a:xfrm>
              <a:off x="2235244" y="4208907"/>
              <a:ext cx="487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err="1"/>
                <a:t>H</a:t>
              </a:r>
              <a:r>
                <a:rPr lang="en-US" sz="700" b="1" baseline="-25000" err="1"/>
                <a:t>d</a:t>
              </a:r>
              <a:endParaRPr lang="en-US" sz="700" b="1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A8E2B2A-FC3D-4BEA-5DCE-6541C43E4CB0}"/>
              </a:ext>
            </a:extLst>
          </p:cNvPr>
          <p:cNvCxnSpPr>
            <a:cxnSpLocks/>
          </p:cNvCxnSpPr>
          <p:nvPr/>
        </p:nvCxnSpPr>
        <p:spPr>
          <a:xfrm flipH="1">
            <a:off x="866999" y="4740901"/>
            <a:ext cx="1399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FC9C035-A1C6-845D-0785-276437CED4B7}"/>
              </a:ext>
            </a:extLst>
          </p:cNvPr>
          <p:cNvSpPr txBox="1"/>
          <p:nvPr/>
        </p:nvSpPr>
        <p:spPr>
          <a:xfrm>
            <a:off x="693341" y="4664934"/>
            <a:ext cx="4872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err="1"/>
              <a:t>H</a:t>
            </a:r>
            <a:r>
              <a:rPr lang="en-US" sz="700" b="1" baseline="-25000" err="1"/>
              <a:t>d</a:t>
            </a:r>
            <a:endParaRPr lang="en-US" sz="700" b="1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D7F149-DC73-E590-62FC-E5E1AC584A96}"/>
              </a:ext>
            </a:extLst>
          </p:cNvPr>
          <p:cNvGrpSpPr/>
          <p:nvPr/>
        </p:nvGrpSpPr>
        <p:grpSpPr>
          <a:xfrm>
            <a:off x="859931" y="4358160"/>
            <a:ext cx="487235" cy="248970"/>
            <a:chOff x="2235244" y="4159992"/>
            <a:chExt cx="487235" cy="24897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EC65A8D-5035-721D-84F1-69AE9B4CC5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3450" y="4159992"/>
              <a:ext cx="19292" cy="1071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0560776-297E-4DF4-6844-A0B194356C3E}"/>
                </a:ext>
              </a:extLst>
            </p:cNvPr>
            <p:cNvSpPr txBox="1"/>
            <p:nvPr/>
          </p:nvSpPr>
          <p:spPr>
            <a:xfrm>
              <a:off x="2235244" y="4208907"/>
              <a:ext cx="487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err="1"/>
                <a:t>H</a:t>
              </a:r>
              <a:r>
                <a:rPr lang="en-US" sz="700" b="1" baseline="-25000" err="1"/>
                <a:t>d</a:t>
              </a:r>
              <a:endParaRPr lang="en-US" sz="700" b="1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F0D7020-2DCE-7621-B8DE-C7028EA2DCC1}"/>
              </a:ext>
            </a:extLst>
          </p:cNvPr>
          <p:cNvCxnSpPr>
            <a:cxnSpLocks/>
          </p:cNvCxnSpPr>
          <p:nvPr/>
        </p:nvCxnSpPr>
        <p:spPr>
          <a:xfrm flipH="1" flipV="1">
            <a:off x="866999" y="4329703"/>
            <a:ext cx="133311" cy="197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434765-B26A-6A5F-16D7-46F495E13BB8}"/>
              </a:ext>
            </a:extLst>
          </p:cNvPr>
          <p:cNvCxnSpPr>
            <a:cxnSpLocks/>
          </p:cNvCxnSpPr>
          <p:nvPr/>
        </p:nvCxnSpPr>
        <p:spPr>
          <a:xfrm>
            <a:off x="978137" y="4196084"/>
            <a:ext cx="21741" cy="1511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494C40F-8704-9439-E321-B02BBC49E398}"/>
              </a:ext>
            </a:extLst>
          </p:cNvPr>
          <p:cNvSpPr txBox="1"/>
          <p:nvPr/>
        </p:nvSpPr>
        <p:spPr>
          <a:xfrm>
            <a:off x="815219" y="4029079"/>
            <a:ext cx="4872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err="1"/>
              <a:t>H</a:t>
            </a:r>
            <a:r>
              <a:rPr lang="en-US" sz="700" b="1" baseline="-25000" err="1"/>
              <a:t>d</a:t>
            </a:r>
            <a:endParaRPr lang="en-US" sz="700" b="1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181F619-1968-F78A-0EFC-D2CE19C4D6C4}"/>
              </a:ext>
            </a:extLst>
          </p:cNvPr>
          <p:cNvSpPr txBox="1"/>
          <p:nvPr/>
        </p:nvSpPr>
        <p:spPr>
          <a:xfrm>
            <a:off x="690036" y="4167090"/>
            <a:ext cx="4872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err="1"/>
              <a:t>H</a:t>
            </a:r>
            <a:r>
              <a:rPr lang="en-US" sz="700" b="1" baseline="-25000" err="1"/>
              <a:t>d</a:t>
            </a:r>
            <a:endParaRPr lang="en-US" sz="700" b="1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8B70F37-E0F0-0FFE-CC8B-0B8ECCD0BA6C}"/>
              </a:ext>
            </a:extLst>
          </p:cNvPr>
          <p:cNvSpPr txBox="1"/>
          <p:nvPr/>
        </p:nvSpPr>
        <p:spPr>
          <a:xfrm>
            <a:off x="5124674" y="4039842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a</a:t>
            </a:r>
            <a:endParaRPr lang="en-US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61D2FDC-3789-340B-69B5-110BB27C23A9}"/>
              </a:ext>
            </a:extLst>
          </p:cNvPr>
          <p:cNvSpPr txBox="1"/>
          <p:nvPr/>
        </p:nvSpPr>
        <p:spPr>
          <a:xfrm>
            <a:off x="9817708" y="4267117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b</a:t>
            </a:r>
            <a:endParaRPr lang="en-US" b="1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1CD1E66-9B06-AC75-D43B-F05C9DCE7603}"/>
              </a:ext>
            </a:extLst>
          </p:cNvPr>
          <p:cNvSpPr txBox="1"/>
          <p:nvPr/>
        </p:nvSpPr>
        <p:spPr>
          <a:xfrm>
            <a:off x="9071042" y="4196084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c</a:t>
            </a:r>
            <a:endParaRPr lang="en-US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4BD488-934E-7FEA-EED8-41CCBEB98B9E}"/>
              </a:ext>
            </a:extLst>
          </p:cNvPr>
          <p:cNvSpPr txBox="1"/>
          <p:nvPr/>
        </p:nvSpPr>
        <p:spPr>
          <a:xfrm>
            <a:off x="11177201" y="1699073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d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866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7F13F-CAF7-F4B5-4632-C8DA7DDC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78" y="317912"/>
            <a:ext cx="7092862" cy="2148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Fragment 3 Synthesis</a:t>
            </a:r>
          </a:p>
        </p:txBody>
      </p:sp>
      <p:pic>
        <p:nvPicPr>
          <p:cNvPr id="6" name="Picture 5" descr="A diagram of a chemical formula&#10;&#10;Description automatically generated">
            <a:extLst>
              <a:ext uri="{FF2B5EF4-FFF2-40B4-BE49-F238E27FC236}">
                <a16:creationId xmlns:a16="http://schemas.microsoft.com/office/drawing/2014/main" id="{9942A724-4302-3EA3-0E94-A1C7940A0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0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5EA1D-6C6E-8255-2450-9FC49F522EB8}"/>
              </a:ext>
            </a:extLst>
          </p:cNvPr>
          <p:cNvSpPr txBox="1"/>
          <p:nvPr/>
        </p:nvSpPr>
        <p:spPr>
          <a:xfrm>
            <a:off x="6839534" y="2466753"/>
            <a:ext cx="4555782" cy="14479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this compound was completed in two steps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As shown in the 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 NMR, the synthesis of this fragment was successful</a:t>
            </a:r>
          </a:p>
        </p:txBody>
      </p:sp>
    </p:spTree>
    <p:extLst>
      <p:ext uri="{BB962C8B-B14F-4D97-AF65-F5344CB8AC3E}">
        <p14:creationId xmlns:p14="http://schemas.microsoft.com/office/powerpoint/2010/main" val="331032766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93EB-A177-4EB5-F4B3-DCB97CEE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9" y="452906"/>
            <a:ext cx="3468758" cy="2199171"/>
          </a:xfrm>
        </p:spPr>
        <p:txBody>
          <a:bodyPr>
            <a:normAutofit/>
          </a:bodyPr>
          <a:lstStyle/>
          <a:p>
            <a:pPr algn="ctr"/>
            <a:r>
              <a:rPr lang="en-US" sz="4000" baseline="30000">
                <a:latin typeface="Times New Roman"/>
                <a:ea typeface="Calibri Light"/>
                <a:cs typeface="Calibri Light"/>
              </a:rPr>
              <a:t>1</a:t>
            </a:r>
            <a:r>
              <a:rPr lang="en-US" sz="4000">
                <a:latin typeface="Times New Roman"/>
                <a:ea typeface="Calibri Light"/>
                <a:cs typeface="Calibri Light"/>
              </a:rPr>
              <a:t>H NMR for Fragment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0D1D8E-B546-321D-1EAB-859DD9EF6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3285" y="-256061"/>
            <a:ext cx="5668602" cy="737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tructure of a chemical formula&#10;&#10;Description automatically generated">
            <a:extLst>
              <a:ext uri="{FF2B5EF4-FFF2-40B4-BE49-F238E27FC236}">
                <a16:creationId xmlns:a16="http://schemas.microsoft.com/office/drawing/2014/main" id="{29FADD91-F523-7CAB-C8D8-15D81AE0C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7" t="23001" r="28050" b="56178"/>
          <a:stretch/>
        </p:blipFill>
        <p:spPr>
          <a:xfrm>
            <a:off x="331159" y="2763520"/>
            <a:ext cx="3570509" cy="123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F499EF-4E28-24CA-E907-19948E5DB147}"/>
              </a:ext>
            </a:extLst>
          </p:cNvPr>
          <p:cNvGrpSpPr/>
          <p:nvPr/>
        </p:nvGrpSpPr>
        <p:grpSpPr>
          <a:xfrm>
            <a:off x="952016" y="3530778"/>
            <a:ext cx="528661" cy="554682"/>
            <a:chOff x="2261913" y="4144890"/>
            <a:chExt cx="528661" cy="55468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61BC27B-40AE-3740-01F9-DCD39020025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913" y="4144890"/>
              <a:ext cx="174356" cy="24123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26C0D-B236-9133-43DD-0BD74446E7E1}"/>
                </a:ext>
              </a:extLst>
            </p:cNvPr>
            <p:cNvSpPr txBox="1"/>
            <p:nvPr/>
          </p:nvSpPr>
          <p:spPr>
            <a:xfrm>
              <a:off x="2303339" y="4330240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b</a:t>
              </a:r>
              <a:endParaRPr lang="en-US" b="1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018474-8528-8F3B-3616-9BA023AD5CD9}"/>
              </a:ext>
            </a:extLst>
          </p:cNvPr>
          <p:cNvGrpSpPr/>
          <p:nvPr/>
        </p:nvGrpSpPr>
        <p:grpSpPr>
          <a:xfrm>
            <a:off x="349764" y="2716398"/>
            <a:ext cx="487235" cy="601323"/>
            <a:chOff x="2155993" y="3810295"/>
            <a:chExt cx="487235" cy="6013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B7B5A4-1F89-5B32-8E8B-3EDB0926E07C}"/>
                </a:ext>
              </a:extLst>
            </p:cNvPr>
            <p:cNvCxnSpPr>
              <a:cxnSpLocks/>
            </p:cNvCxnSpPr>
            <p:nvPr/>
          </p:nvCxnSpPr>
          <p:spPr>
            <a:xfrm>
              <a:off x="2350066" y="4136523"/>
              <a:ext cx="115043" cy="27509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926C30-B7A4-9ABC-8F9B-ABEB64F33C94}"/>
                </a:ext>
              </a:extLst>
            </p:cNvPr>
            <p:cNvSpPr txBox="1"/>
            <p:nvPr/>
          </p:nvSpPr>
          <p:spPr>
            <a:xfrm>
              <a:off x="2155993" y="3810295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FBC885-E9F3-8094-6B45-F26E636A81A0}"/>
              </a:ext>
            </a:extLst>
          </p:cNvPr>
          <p:cNvGrpSpPr/>
          <p:nvPr/>
        </p:nvGrpSpPr>
        <p:grpSpPr>
          <a:xfrm>
            <a:off x="114219" y="3316485"/>
            <a:ext cx="538277" cy="369332"/>
            <a:chOff x="1907498" y="4343347"/>
            <a:chExt cx="538277" cy="369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636754-0DD5-7549-B8F6-C0C867324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268" y="4343347"/>
              <a:ext cx="256507" cy="1724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23AA7-7FFA-952C-E583-C624B8D2BFEB}"/>
                </a:ext>
              </a:extLst>
            </p:cNvPr>
            <p:cNvSpPr txBox="1"/>
            <p:nvPr/>
          </p:nvSpPr>
          <p:spPr>
            <a:xfrm>
              <a:off x="1907498" y="434334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a</a:t>
              </a:r>
              <a:endParaRPr lang="en-US" b="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1A74DC-3C84-B330-1720-8E52F4618B91}"/>
              </a:ext>
            </a:extLst>
          </p:cNvPr>
          <p:cNvGrpSpPr/>
          <p:nvPr/>
        </p:nvGrpSpPr>
        <p:grpSpPr>
          <a:xfrm>
            <a:off x="922315" y="2745467"/>
            <a:ext cx="487235" cy="581756"/>
            <a:chOff x="2104507" y="4272420"/>
            <a:chExt cx="487235" cy="58175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397792-B1BA-862E-0C4F-DDA54CAB1382}"/>
                </a:ext>
              </a:extLst>
            </p:cNvPr>
            <p:cNvCxnSpPr>
              <a:cxnSpLocks/>
            </p:cNvCxnSpPr>
            <p:nvPr/>
          </p:nvCxnSpPr>
          <p:spPr>
            <a:xfrm>
              <a:off x="2287853" y="4578954"/>
              <a:ext cx="167181" cy="2752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DE8285-8A87-249B-537A-B77E6994FFBB}"/>
                </a:ext>
              </a:extLst>
            </p:cNvPr>
            <p:cNvSpPr txBox="1"/>
            <p:nvPr/>
          </p:nvSpPr>
          <p:spPr>
            <a:xfrm>
              <a:off x="2104507" y="4272420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7273CB-B092-84F3-0502-112C8123D190}"/>
              </a:ext>
            </a:extLst>
          </p:cNvPr>
          <p:cNvGrpSpPr/>
          <p:nvPr/>
        </p:nvGrpSpPr>
        <p:grpSpPr>
          <a:xfrm>
            <a:off x="1282113" y="2771418"/>
            <a:ext cx="618212" cy="546032"/>
            <a:chOff x="2231424" y="4197417"/>
            <a:chExt cx="618212" cy="5460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020D00-6A1F-FD85-C5EC-4BC032048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03951"/>
              <a:ext cx="290255" cy="239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681DF6-0B1D-9DD3-8B29-90F0ECB4B572}"/>
                </a:ext>
              </a:extLst>
            </p:cNvPr>
            <p:cNvSpPr txBox="1"/>
            <p:nvPr/>
          </p:nvSpPr>
          <p:spPr>
            <a:xfrm>
              <a:off x="2362401" y="4197417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c</a:t>
              </a:r>
              <a:endParaRPr lang="en-US" b="1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EEEDE9-2FA0-951C-42E7-885B74BA038F}"/>
              </a:ext>
            </a:extLst>
          </p:cNvPr>
          <p:cNvGrpSpPr/>
          <p:nvPr/>
        </p:nvGrpSpPr>
        <p:grpSpPr>
          <a:xfrm>
            <a:off x="2144578" y="2831357"/>
            <a:ext cx="487235" cy="483444"/>
            <a:chOff x="2266479" y="4276181"/>
            <a:chExt cx="487235" cy="4834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FAC6D3-252E-62AE-4014-9894F22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23" y="4566749"/>
              <a:ext cx="210042" cy="1928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892C38-5D55-C921-B31E-F0A6F777CC40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d</a:t>
              </a:r>
              <a:endParaRPr lang="en-US" b="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468BF0-E899-672D-AAB0-11CFB7D01D56}"/>
              </a:ext>
            </a:extLst>
          </p:cNvPr>
          <p:cNvGrpSpPr/>
          <p:nvPr/>
        </p:nvGrpSpPr>
        <p:grpSpPr>
          <a:xfrm>
            <a:off x="2438987" y="3513762"/>
            <a:ext cx="487235" cy="473330"/>
            <a:chOff x="2100186" y="4268580"/>
            <a:chExt cx="487235" cy="47333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C2A431-A6C2-B516-EFB6-389BA417E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6503" y="4268580"/>
              <a:ext cx="178538" cy="1843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BBE9EF-B2D3-2A58-FB70-19C4AAEF134A}"/>
                </a:ext>
              </a:extLst>
            </p:cNvPr>
            <p:cNvSpPr txBox="1"/>
            <p:nvPr/>
          </p:nvSpPr>
          <p:spPr>
            <a:xfrm>
              <a:off x="2100186" y="4372578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e</a:t>
              </a:r>
              <a:endParaRPr lang="en-US" b="1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5B71AE-F6DA-6626-4A60-C5E19839F613}"/>
              </a:ext>
            </a:extLst>
          </p:cNvPr>
          <p:cNvGrpSpPr/>
          <p:nvPr/>
        </p:nvGrpSpPr>
        <p:grpSpPr>
          <a:xfrm>
            <a:off x="2792749" y="3516722"/>
            <a:ext cx="487235" cy="470370"/>
            <a:chOff x="2266479" y="4175143"/>
            <a:chExt cx="487235" cy="47037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AD19677-F63E-8B18-01BC-D15F7D37C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0302" y="4175143"/>
              <a:ext cx="131239" cy="1989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2F5F8B-1D59-4A2D-2BD7-ED6FA9EFF3CC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e</a:t>
              </a:r>
              <a:endParaRPr lang="en-US" b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9EEA00-DDC9-8134-61F0-74A291765488}"/>
              </a:ext>
            </a:extLst>
          </p:cNvPr>
          <p:cNvGrpSpPr/>
          <p:nvPr/>
        </p:nvGrpSpPr>
        <p:grpSpPr>
          <a:xfrm>
            <a:off x="3136264" y="2844318"/>
            <a:ext cx="522290" cy="467268"/>
            <a:chOff x="2231424" y="4276181"/>
            <a:chExt cx="522290" cy="46726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7F6300-DD45-A7C1-DA74-5A40D8471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66749"/>
              <a:ext cx="199299" cy="176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153EB2-B6AB-5052-FABD-37F4F190C270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f</a:t>
              </a:r>
              <a:endParaRPr lang="en-US" b="1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75D537-9CDF-1353-E7B6-CEC84EF61345}"/>
              </a:ext>
            </a:extLst>
          </p:cNvPr>
          <p:cNvGrpSpPr/>
          <p:nvPr/>
        </p:nvGrpSpPr>
        <p:grpSpPr>
          <a:xfrm>
            <a:off x="2761978" y="2833335"/>
            <a:ext cx="487235" cy="483444"/>
            <a:chOff x="2266479" y="4276181"/>
            <a:chExt cx="487235" cy="48344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28559C-8303-F7E2-3B8C-96BF0E037C74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23" y="4566749"/>
              <a:ext cx="210042" cy="19287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A03C07-D237-5B52-974C-468D725E99C7}"/>
                </a:ext>
              </a:extLst>
            </p:cNvPr>
            <p:cNvSpPr txBox="1"/>
            <p:nvPr/>
          </p:nvSpPr>
          <p:spPr>
            <a:xfrm>
              <a:off x="2266479" y="4276181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</a:t>
              </a:r>
              <a:r>
                <a:rPr lang="en-US" b="1" baseline="-25000"/>
                <a:t>f</a:t>
              </a:r>
              <a:endParaRPr lang="en-US" b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FBEDF5-35D1-3760-2BA3-5CB9EF982730}"/>
              </a:ext>
            </a:extLst>
          </p:cNvPr>
          <p:cNvGrpSpPr/>
          <p:nvPr/>
        </p:nvGrpSpPr>
        <p:grpSpPr>
          <a:xfrm>
            <a:off x="2460851" y="2844318"/>
            <a:ext cx="487235" cy="474970"/>
            <a:chOff x="2175394" y="4268479"/>
            <a:chExt cx="487235" cy="47497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6EA9E6-390F-3C9D-3625-DA0CDACECA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424" y="4577674"/>
              <a:ext cx="130078" cy="1657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9B4723-01C0-D132-ADAE-D33C91E7AB69}"/>
                </a:ext>
              </a:extLst>
            </p:cNvPr>
            <p:cNvSpPr txBox="1"/>
            <p:nvPr/>
          </p:nvSpPr>
          <p:spPr>
            <a:xfrm>
              <a:off x="2175394" y="4268479"/>
              <a:ext cx="487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err="1"/>
                <a:t>H</a:t>
              </a:r>
              <a:r>
                <a:rPr lang="en-US" b="1" baseline="-25000" err="1"/>
                <a:t>d</a:t>
              </a:r>
              <a:endParaRPr lang="en-US" b="1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D8393D7-6DCA-03BC-B011-1C7C7DB3E503}"/>
              </a:ext>
            </a:extLst>
          </p:cNvPr>
          <p:cNvSpPr txBox="1"/>
          <p:nvPr/>
        </p:nvSpPr>
        <p:spPr>
          <a:xfrm>
            <a:off x="6117238" y="2851009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b</a:t>
            </a:r>
            <a:endParaRPr lang="en-US" b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A8FFB6-5C10-5081-A76E-5DD71CF607C7}"/>
              </a:ext>
            </a:extLst>
          </p:cNvPr>
          <p:cNvSpPr txBox="1"/>
          <p:nvPr/>
        </p:nvSpPr>
        <p:spPr>
          <a:xfrm>
            <a:off x="6706430" y="1177017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a</a:t>
            </a:r>
            <a:endParaRPr lang="en-US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4BEBAB-F824-A847-DD0B-AED0A5AA84F7}"/>
              </a:ext>
            </a:extLst>
          </p:cNvPr>
          <p:cNvSpPr txBox="1"/>
          <p:nvPr/>
        </p:nvSpPr>
        <p:spPr>
          <a:xfrm>
            <a:off x="7478190" y="984667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c</a:t>
            </a:r>
            <a:endParaRPr lang="en-US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4E132A-AF34-D52A-57CD-CCA2471446ED}"/>
              </a:ext>
            </a:extLst>
          </p:cNvPr>
          <p:cNvSpPr txBox="1"/>
          <p:nvPr/>
        </p:nvSpPr>
        <p:spPr>
          <a:xfrm>
            <a:off x="8642693" y="1584219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f</a:t>
            </a:r>
            <a:endParaRPr lang="en-US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1618B8-01FD-FD7E-152C-93D82C276AB7}"/>
              </a:ext>
            </a:extLst>
          </p:cNvPr>
          <p:cNvSpPr txBox="1"/>
          <p:nvPr/>
        </p:nvSpPr>
        <p:spPr>
          <a:xfrm>
            <a:off x="9062787" y="1194935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H</a:t>
            </a:r>
            <a:r>
              <a:rPr lang="en-US" b="1" baseline="-25000" err="1"/>
              <a:t>d</a:t>
            </a:r>
            <a:endParaRPr lang="en-US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E3C42-7ACD-7D06-3C82-784AD9122885}"/>
              </a:ext>
            </a:extLst>
          </p:cNvPr>
          <p:cNvSpPr txBox="1"/>
          <p:nvPr/>
        </p:nvSpPr>
        <p:spPr>
          <a:xfrm>
            <a:off x="10813119" y="825603"/>
            <a:ext cx="4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</a:t>
            </a:r>
            <a:r>
              <a:rPr lang="en-US" b="1" baseline="-25000"/>
              <a:t>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2975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B3BCFC3753B84EAE8FA0FC5AE56A6E" ma:contentTypeVersion="12" ma:contentTypeDescription="Create a new document." ma:contentTypeScope="" ma:versionID="1267551f7b8966ffbc3a2b55d1f9ae6a">
  <xsd:schema xmlns:xsd="http://www.w3.org/2001/XMLSchema" xmlns:xs="http://www.w3.org/2001/XMLSchema" xmlns:p="http://schemas.microsoft.com/office/2006/metadata/properties" xmlns:ns3="820f2e2e-ebcf-4bbf-bfc2-38aaa3e7ec89" xmlns:ns4="87c9365c-01e9-4e56-a50f-aeae540e87ed" targetNamespace="http://schemas.microsoft.com/office/2006/metadata/properties" ma:root="true" ma:fieldsID="86f8d5e6cd50ab0a28b136d362fd99f3" ns3:_="" ns4:_="">
    <xsd:import namespace="820f2e2e-ebcf-4bbf-bfc2-38aaa3e7ec89"/>
    <xsd:import namespace="87c9365c-01e9-4e56-a50f-aeae540e87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f2e2e-ebcf-4bbf-bfc2-38aaa3e7e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9365c-01e9-4e56-a50f-aeae540e8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0f2e2e-ebcf-4bbf-bfc2-38aaa3e7ec89" xsi:nil="true"/>
  </documentManagement>
</p:properties>
</file>

<file path=customXml/itemProps1.xml><?xml version="1.0" encoding="utf-8"?>
<ds:datastoreItem xmlns:ds="http://schemas.openxmlformats.org/officeDocument/2006/customXml" ds:itemID="{5B7BFBD1-70D5-471D-B574-7C6F26147B97}">
  <ds:schemaRefs>
    <ds:schemaRef ds:uri="820f2e2e-ebcf-4bbf-bfc2-38aaa3e7ec89"/>
    <ds:schemaRef ds:uri="87c9365c-01e9-4e56-a50f-aeae540e8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F422ED-15E0-4748-B3AB-6EF020356C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96931C-5A43-4459-A74B-82272DC7DE89}">
  <ds:schemaRefs>
    <ds:schemaRef ds:uri="820f2e2e-ebcf-4bbf-bfc2-38aaa3e7ec89"/>
    <ds:schemaRef ds:uri="87c9365c-01e9-4e56-a50f-aeae540e87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Synthetic Approaches Towards A Marine Natural Product, Anomoian B</vt:lpstr>
      <vt:lpstr>A Growing Concern…</vt:lpstr>
      <vt:lpstr>A New Class of Antibiotics</vt:lpstr>
      <vt:lpstr>Synthesis of Anomoian B</vt:lpstr>
      <vt:lpstr>Fragment 2 Synthesis</vt:lpstr>
      <vt:lpstr>1H NMR for Dibromotyramine</vt:lpstr>
      <vt:lpstr>1H NMR for Boc-Dibromotyramine</vt:lpstr>
      <vt:lpstr>Fragment 3 Synthesis</vt:lpstr>
      <vt:lpstr>1H NMR for Fragment 3</vt:lpstr>
      <vt:lpstr> 1H NMR for Fragment 3</vt:lpstr>
      <vt:lpstr>Conclusion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Stiles</dc:creator>
  <cp:revision>1</cp:revision>
  <dcterms:created xsi:type="dcterms:W3CDTF">2024-02-29T22:37:08Z</dcterms:created>
  <dcterms:modified xsi:type="dcterms:W3CDTF">2024-03-07T23:35:01Z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0x010100ACB3BCFC3753B84EAE8FA0FC5AE56A6E</vt:lpwstr>
  </property>
</Properties>
</file>